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C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aineo.com/data-science/maschinelles-lerne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c955642a5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c955642a5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bc955642a5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c955642a5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c955642a5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de-CH"/>
              <a:t>Volume</a:t>
            </a:r>
            <a:r>
              <a:rPr lang="de-CH"/>
              <a:t> means that the data is big in size, which is obvious, because when we think of big data, we have in mind something that is really big.</a:t>
            </a:r>
            <a:endParaRPr/>
          </a:p>
          <a:p>
            <a:pPr indent="0" lvl="0" marL="0" rtl="0" algn="l">
              <a:lnSpc>
                <a:spcPct val="115000"/>
              </a:lnSpc>
              <a:spcBef>
                <a:spcPts val="0"/>
              </a:spcBef>
              <a:spcAft>
                <a:spcPts val="0"/>
              </a:spcAft>
              <a:buClr>
                <a:schemeClr val="dk1"/>
              </a:buClr>
              <a:buSzPts val="1100"/>
              <a:buFont typeface="Arial"/>
              <a:buNone/>
            </a:pPr>
            <a:r>
              <a:rPr b="1" lang="de-CH"/>
              <a:t>Velocity</a:t>
            </a:r>
            <a:r>
              <a:rPr lang="de-CH"/>
              <a:t> means speed in a particular direction, in the context of big data it means that the data (in addition to being big in size) is travelling in a fast speed and we have to make analysis of that real time data which is traveling fast from one end point to another such as fast trading data or data from airplane sensors to make real-time quick decisions based on the data input.</a:t>
            </a:r>
            <a:endParaRPr/>
          </a:p>
          <a:p>
            <a:pPr indent="0" lvl="0" marL="0" rtl="0" algn="l">
              <a:lnSpc>
                <a:spcPct val="115000"/>
              </a:lnSpc>
              <a:spcBef>
                <a:spcPts val="0"/>
              </a:spcBef>
              <a:spcAft>
                <a:spcPts val="0"/>
              </a:spcAft>
              <a:buClr>
                <a:schemeClr val="dk1"/>
              </a:buClr>
              <a:buSzPts val="1100"/>
              <a:buFont typeface="Arial"/>
              <a:buNone/>
            </a:pPr>
            <a:r>
              <a:rPr b="1" lang="de-CH"/>
              <a:t>Variety</a:t>
            </a:r>
            <a:r>
              <a:rPr lang="de-CH"/>
              <a:t> means that data is available in multiple formats, such as structure, unstructured, JSON format or XML format, Table structure or Key-Value Pair. Because data can be coming from multiple devices and from multiple sensors (in case of IoT, for example).</a:t>
            </a:r>
            <a:endParaRPr/>
          </a:p>
          <a:p>
            <a:pPr indent="0" lvl="0" marL="0" rtl="0" algn="l">
              <a:lnSpc>
                <a:spcPct val="115000"/>
              </a:lnSpc>
              <a:spcBef>
                <a:spcPts val="0"/>
              </a:spcBef>
              <a:spcAft>
                <a:spcPts val="0"/>
              </a:spcAft>
              <a:buClr>
                <a:schemeClr val="dk1"/>
              </a:buClr>
              <a:buSzPts val="1100"/>
              <a:buFont typeface="Arial"/>
              <a:buNone/>
            </a:pPr>
            <a:r>
              <a:rPr b="1" lang="de-CH"/>
              <a:t>Veracity</a:t>
            </a:r>
            <a:r>
              <a:rPr lang="de-CH"/>
              <a:t> means whether the data is correct or not. Not all data is correct or trustworthy. It refers to the noise, biases and abnormality of data. We have to try to keep inaccurate data out of the system to have accurate and unbias analysis of those data.</a:t>
            </a:r>
            <a:endParaRPr/>
          </a:p>
          <a:p>
            <a:pPr indent="0" lvl="0" marL="0" rtl="0" algn="l">
              <a:spcBef>
                <a:spcPts val="0"/>
              </a:spcBef>
              <a:spcAft>
                <a:spcPts val="0"/>
              </a:spcAft>
              <a:buNone/>
            </a:pPr>
            <a:r>
              <a:t/>
            </a:r>
            <a:endParaRPr/>
          </a:p>
        </p:txBody>
      </p:sp>
      <p:sp>
        <p:nvSpPr>
          <p:cNvPr id="138" name="Google Shape;138;gbc955642a5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11dc42343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de-CH" sz="1100"/>
              <a:t>Zusammenstellung der Buzzwords und deren Bedeutung sowie Zusammenspiel derselben</a:t>
            </a:r>
            <a:endParaRPr sz="1100"/>
          </a:p>
        </p:txBody>
      </p:sp>
      <p:sp>
        <p:nvSpPr>
          <p:cNvPr id="145" name="Google Shape;145;g911dc42343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11dc42343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de-CH" sz="1100"/>
              <a:t>Einige Produkte, welche in den BEreichen eingesetzt werden</a:t>
            </a:r>
            <a:endParaRPr sz="1100"/>
          </a:p>
        </p:txBody>
      </p:sp>
      <p:sp>
        <p:nvSpPr>
          <p:cNvPr id="152" name="Google Shape;152;g911dc42343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911dc42343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de-CH" sz="1100"/>
              <a:t>Übersicht über alle Tool-Hersteller und Produkte/Brands im Umfeld von Data Engineering</a:t>
            </a:r>
            <a:endParaRPr sz="1100"/>
          </a:p>
        </p:txBody>
      </p:sp>
      <p:sp>
        <p:nvSpPr>
          <p:cNvPr id="159" name="Google Shape;159;g911dc42343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11dc4234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600"/>
          </a:p>
        </p:txBody>
      </p:sp>
      <p:sp>
        <p:nvSpPr>
          <p:cNvPr id="166" name="Google Shape;166;g911dc42343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11dc42343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173" name="Google Shape;173;g911dc42343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11dc42343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180" name="Google Shape;180;g911dc42343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11dc42343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de-CH" sz="1100"/>
              <a:t>Wie man ca. 2’500 JAVA Zeilen JAVA Code in einen übersichtlichen Data-Stream verwandelt</a:t>
            </a:r>
            <a:endParaRPr sz="1100"/>
          </a:p>
        </p:txBody>
      </p:sp>
      <p:sp>
        <p:nvSpPr>
          <p:cNvPr id="187" name="Google Shape;187;g911dc42343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11dc42343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194" name="Google Shape;194;g911dc42343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78d8b799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8d78d8b799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11dc42343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01" name="Google Shape;201;g911dc42343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11dc42343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de-CH" sz="1100"/>
              <a:t>traditionelle Betrachtungsweise klassischer BI-Architekturen</a:t>
            </a:r>
            <a:endParaRPr sz="1100"/>
          </a:p>
        </p:txBody>
      </p:sp>
      <p:sp>
        <p:nvSpPr>
          <p:cNvPr id="208" name="Google Shape;208;g911dc42343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11dc42343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15" name="Google Shape;215;g911dc42343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c955642a5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c955642a5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bc955642a5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d9159d2c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d9159d2c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ed9159d2c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11dc42343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38" name="Google Shape;238;g911dc42343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11dc42343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45" name="Google Shape;245;g911dc42343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11dc42343_0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52" name="Google Shape;252;g911dc42343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11dc42343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259" name="Google Shape;259;g911dc42343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78d8b799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600"/>
          </a:p>
        </p:txBody>
      </p:sp>
      <p:sp>
        <p:nvSpPr>
          <p:cNvPr id="71" name="Google Shape;71;g8d78d8b799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11dc4234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1100"/>
          </a:p>
        </p:txBody>
      </p:sp>
      <p:sp>
        <p:nvSpPr>
          <p:cNvPr id="79" name="Google Shape;79;g911dc42343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11dc42343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t/>
            </a:r>
            <a:endParaRPr sz="600"/>
          </a:p>
        </p:txBody>
      </p:sp>
      <p:sp>
        <p:nvSpPr>
          <p:cNvPr id="87" name="Google Shape;87;g911dc42343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c955642a5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c955642a5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gbc955642a5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c955642a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c955642a5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bc955642a5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11dc42343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de-CH"/>
              <a:t>Grob gesprochen ist der Data Engineer für die Infrastruktur der Daten zuständig. Insbesondere geht es um die saubere und verlässlichen Aufbau der Datenströme. Man spricht dabei von sogenannten data pipelines.</a:t>
            </a:r>
            <a:endParaRPr/>
          </a:p>
          <a:p>
            <a:pPr indent="0" lvl="0" marL="0" rtl="0" algn="l">
              <a:lnSpc>
                <a:spcPct val="115000"/>
              </a:lnSpc>
              <a:spcBef>
                <a:spcPts val="0"/>
              </a:spcBef>
              <a:spcAft>
                <a:spcPts val="0"/>
              </a:spcAft>
              <a:buClr>
                <a:schemeClr val="dk1"/>
              </a:buClr>
              <a:buSzPts val="1100"/>
              <a:buFont typeface="Arial"/>
              <a:buNone/>
            </a:pPr>
            <a:r>
              <a:rPr lang="de-CH"/>
              <a:t>Das ist vor allem bei Big Data alles andere als trivial. Daher ist die Berufsbezeichnung Data Engineer eng mit Big Data verknüpft. Hat man “nur” normale Datenbanken, würde man vermutlich eher vom BI-Developer oder Data Warehouse-Specialist sprechen.</a:t>
            </a:r>
            <a:endParaRPr/>
          </a:p>
          <a:p>
            <a:pPr indent="0" lvl="0" marL="0" rtl="0" algn="l">
              <a:lnSpc>
                <a:spcPct val="115000"/>
              </a:lnSpc>
              <a:spcBef>
                <a:spcPts val="0"/>
              </a:spcBef>
              <a:spcAft>
                <a:spcPts val="0"/>
              </a:spcAft>
              <a:buClr>
                <a:schemeClr val="dk1"/>
              </a:buClr>
              <a:buSzPts val="1100"/>
              <a:buFont typeface="Arial"/>
              <a:buNone/>
            </a:pPr>
            <a:r>
              <a:rPr lang="de-CH"/>
              <a:t>Der Data Engineer sollte sich also mit den modernen Tools für Big Data auskennen, sprich Hadoop, Hive, Spark, NoSQL-Datenbanken etc. Er sorgt im Endeffekt dafür, dass eine Big Data-Infrastruktur vorhanden ist, auf der ein Data Scientist dann die Analytics, z.B. </a:t>
            </a:r>
            <a:r>
              <a:rPr b="1" lang="de-CH" u="sng">
                <a:solidFill>
                  <a:schemeClr val="hlink"/>
                </a:solidFill>
                <a:hlinkClick r:id="rId2"/>
              </a:rPr>
              <a:t>maschinelles Lernen</a:t>
            </a:r>
            <a:r>
              <a:rPr lang="de-CH"/>
              <a:t>, durchführen kann.</a:t>
            </a:r>
            <a:endParaRPr/>
          </a:p>
          <a:p>
            <a:pPr indent="0" lvl="0" marL="457200" rtl="0" algn="l">
              <a:lnSpc>
                <a:spcPct val="150000"/>
              </a:lnSpc>
              <a:spcBef>
                <a:spcPts val="0"/>
              </a:spcBef>
              <a:spcAft>
                <a:spcPts val="0"/>
              </a:spcAft>
              <a:buNone/>
            </a:pPr>
            <a:r>
              <a:t/>
            </a:r>
            <a:endParaRPr sz="1100"/>
          </a:p>
        </p:txBody>
      </p:sp>
      <p:sp>
        <p:nvSpPr>
          <p:cNvPr id="113" name="Google Shape;113;g911dc42343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c955642a5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c955642a5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bc955642a5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15" name="Shape 15"/>
        <p:cNvGrpSpPr/>
        <p:nvPr/>
      </p:nvGrpSpPr>
      <p:grpSpPr>
        <a:xfrm>
          <a:off x="0" y="0"/>
          <a:ext cx="0" cy="0"/>
          <a:chOff x="0" y="0"/>
          <a:chExt cx="0" cy="0"/>
        </a:xfrm>
      </p:grpSpPr>
      <p:pic>
        <p:nvPicPr>
          <p:cNvPr id="16" name="Google Shape;16;p2" title="PPT Titelfolie efqm 16:9"/>
          <p:cNvPicPr preferRelativeResize="0"/>
          <p:nvPr/>
        </p:nvPicPr>
        <p:blipFill rotWithShape="1">
          <a:blip r:embed="rId2">
            <a:alphaModFix/>
          </a:blip>
          <a:srcRect b="0" l="0" r="0" t="0"/>
          <a:stretch/>
        </p:blipFill>
        <p:spPr>
          <a:xfrm>
            <a:off x="6318000" y="6228000"/>
            <a:ext cx="2494280" cy="330835"/>
          </a:xfrm>
          <a:prstGeom prst="rect">
            <a:avLst/>
          </a:prstGeom>
          <a:noFill/>
          <a:ln>
            <a:noFill/>
          </a:ln>
        </p:spPr>
      </p:pic>
      <p:pic>
        <p:nvPicPr>
          <p:cNvPr id="17" name="Google Shape;17;p2" title="PPT Titelfolie 16:9.DE"/>
          <p:cNvPicPr preferRelativeResize="0"/>
          <p:nvPr/>
        </p:nvPicPr>
        <p:blipFill rotWithShape="1">
          <a:blip r:embed="rId3">
            <a:alphaModFix/>
          </a:blip>
          <a:srcRect b="0" l="0" r="0" t="0"/>
          <a:stretch/>
        </p:blipFill>
        <p:spPr>
          <a:xfrm>
            <a:off x="626400" y="324000"/>
            <a:ext cx="1620000" cy="972000"/>
          </a:xfrm>
          <a:prstGeom prst="rect">
            <a:avLst/>
          </a:prstGeom>
          <a:noFill/>
          <a:ln>
            <a:noFill/>
          </a:ln>
        </p:spPr>
      </p:pic>
      <p:sp>
        <p:nvSpPr>
          <p:cNvPr id="18" name="Google Shape;18;p2"/>
          <p:cNvSpPr txBox="1"/>
          <p:nvPr>
            <p:ph type="ctrTitle"/>
          </p:nvPr>
        </p:nvSpPr>
        <p:spPr>
          <a:xfrm>
            <a:off x="626800" y="2060575"/>
            <a:ext cx="8193600" cy="641400"/>
          </a:xfrm>
          <a:prstGeom prst="rect">
            <a:avLst/>
          </a:prstGeom>
          <a:noFill/>
          <a:ln>
            <a:noFill/>
          </a:ln>
        </p:spPr>
        <p:txBody>
          <a:bodyPr anchorCtr="0" anchor="t" bIns="72000" lIns="72000" spcFirstLastPara="1" rIns="72000" wrap="square" tIns="72000">
            <a:noAutofit/>
          </a:bodyPr>
          <a:lstStyle>
            <a:lvl1pPr lvl="0" algn="l">
              <a:lnSpc>
                <a:spcPct val="147368"/>
              </a:lnSpc>
              <a:spcBef>
                <a:spcPts val="0"/>
              </a:spcBef>
              <a:spcAft>
                <a:spcPts val="0"/>
              </a:spcAft>
              <a:buSzPts val="2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626799" y="5383213"/>
            <a:ext cx="6300900" cy="1020900"/>
          </a:xfrm>
          <a:prstGeom prst="rect">
            <a:avLst/>
          </a:prstGeom>
          <a:noFill/>
          <a:ln>
            <a:noFill/>
          </a:ln>
        </p:spPr>
        <p:txBody>
          <a:bodyPr anchorCtr="0" anchor="t" bIns="72000" lIns="72000" spcFirstLastPara="1" rIns="72000" wrap="square" tIns="72000">
            <a:noAutofit/>
          </a:bodyPr>
          <a:lstStyle>
            <a:lvl1pPr lvl="0" algn="l">
              <a:lnSpc>
                <a:spcPct val="128571"/>
              </a:lnSpc>
              <a:spcBef>
                <a:spcPts val="0"/>
              </a:spcBef>
              <a:spcAft>
                <a:spcPts val="0"/>
              </a:spcAft>
              <a:buClr>
                <a:schemeClr val="dk1"/>
              </a:buClr>
              <a:buSzPts val="1400"/>
              <a:buFont typeface="Verdana"/>
              <a:buNone/>
              <a:defRPr sz="1400"/>
            </a:lvl1pPr>
            <a:lvl2pPr lvl="1" algn="l">
              <a:spcBef>
                <a:spcPts val="0"/>
              </a:spcBef>
              <a:spcAft>
                <a:spcPts val="0"/>
              </a:spcAft>
              <a:buClr>
                <a:schemeClr val="dk1"/>
              </a:buClr>
              <a:buSzPts val="1800"/>
              <a:buChar char="-"/>
              <a:defRPr/>
            </a:lvl2pPr>
            <a:lvl3pPr lvl="2" algn="l">
              <a:spcBef>
                <a:spcPts val="0"/>
              </a:spcBef>
              <a:spcAft>
                <a:spcPts val="0"/>
              </a:spcAft>
              <a:buClr>
                <a:schemeClr val="dk1"/>
              </a:buClr>
              <a:buSzPts val="1800"/>
              <a:buChar char="-"/>
              <a:defRPr/>
            </a:lvl3pPr>
            <a:lvl4pPr lvl="3" algn="l">
              <a:spcBef>
                <a:spcPts val="0"/>
              </a:spcBef>
              <a:spcAft>
                <a:spcPts val="0"/>
              </a:spcAft>
              <a:buClr>
                <a:schemeClr val="dk1"/>
              </a:buClr>
              <a:buSzPts val="1800"/>
              <a:buChar char="-"/>
              <a:defRPr/>
            </a:lvl4pPr>
            <a:lvl5pPr lvl="4" algn="l">
              <a:spcBef>
                <a:spcPts val="0"/>
              </a:spcBef>
              <a:spcAft>
                <a:spcPts val="0"/>
              </a:spcAft>
              <a:buClr>
                <a:schemeClr val="dk1"/>
              </a:buClr>
              <a:buSzPts val="1800"/>
              <a:buChar char="-"/>
              <a:defRPr/>
            </a:lvl5pPr>
            <a:lvl6pPr lvl="5" algn="l">
              <a:spcBef>
                <a:spcPts val="0"/>
              </a:spcBef>
              <a:spcAft>
                <a:spcPts val="0"/>
              </a:spcAft>
              <a:buClr>
                <a:schemeClr val="dk1"/>
              </a:buClr>
              <a:buSzPts val="1800"/>
              <a:buChar char="-"/>
              <a:defRPr/>
            </a:lvl6pPr>
            <a:lvl7pPr lvl="6" algn="l">
              <a:spcBef>
                <a:spcPts val="0"/>
              </a:spcBef>
              <a:spcAft>
                <a:spcPts val="0"/>
              </a:spcAft>
              <a:buClr>
                <a:schemeClr val="dk1"/>
              </a:buClr>
              <a:buSzPts val="1800"/>
              <a:buChar char="-"/>
              <a:defRPr/>
            </a:lvl7pPr>
            <a:lvl8pPr lvl="7" algn="l">
              <a:spcBef>
                <a:spcPts val="0"/>
              </a:spcBef>
              <a:spcAft>
                <a:spcPts val="0"/>
              </a:spcAft>
              <a:buClr>
                <a:schemeClr val="dk1"/>
              </a:buClr>
              <a:buSzPts val="1800"/>
              <a:buChar char="-"/>
              <a:defRPr/>
            </a:lvl8pPr>
            <a:lvl9pPr lvl="8" algn="l">
              <a:spcBef>
                <a:spcPts val="0"/>
              </a:spcBef>
              <a:spcAft>
                <a:spcPts val="0"/>
              </a:spcAft>
              <a:buClr>
                <a:schemeClr val="dk1"/>
              </a:buClr>
              <a:buSzPts val="1800"/>
              <a:buChar char="-"/>
              <a:defRPr/>
            </a:lvl9pPr>
          </a:lstStyle>
          <a:p/>
        </p:txBody>
      </p:sp>
      <p:sp>
        <p:nvSpPr>
          <p:cNvPr id="20" name="Google Shape;20;p2" title="Name"/>
          <p:cNvSpPr txBox="1"/>
          <p:nvPr/>
        </p:nvSpPr>
        <p:spPr>
          <a:xfrm>
            <a:off x="626799" y="3977550"/>
            <a:ext cx="17085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de-CH" sz="1050" u="none" cap="none" strike="noStrike">
                <a:solidFill>
                  <a:schemeClr val="dk1"/>
                </a:solidFill>
                <a:latin typeface="Verdana"/>
                <a:ea typeface="Verdana"/>
                <a:cs typeface="Verdana"/>
                <a:sym typeface="Verdana"/>
              </a:rPr>
              <a:t>Dr. Christian Dollfus </a:t>
            </a:r>
            <a:endParaRPr b="1" sz="1050">
              <a:solidFill>
                <a:schemeClr val="dk1"/>
              </a:solidFill>
              <a:latin typeface="Verdana"/>
              <a:ea typeface="Verdana"/>
              <a:cs typeface="Verdana"/>
              <a:sym typeface="Verdana"/>
            </a:endParaRPr>
          </a:p>
        </p:txBody>
      </p:sp>
      <p:sp>
        <p:nvSpPr>
          <p:cNvPr id="21" name="Google Shape;21;p2" title="Function.DE"/>
          <p:cNvSpPr txBox="1"/>
          <p:nvPr/>
        </p:nvSpPr>
        <p:spPr>
          <a:xfrm>
            <a:off x="626799" y="4115275"/>
            <a:ext cx="1708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Dozent </a:t>
            </a:r>
            <a:endParaRPr sz="1400">
              <a:solidFill>
                <a:schemeClr val="dk1"/>
              </a:solidFill>
              <a:latin typeface="Verdana"/>
              <a:ea typeface="Verdana"/>
              <a:cs typeface="Verdana"/>
              <a:sym typeface="Verdana"/>
            </a:endParaRPr>
          </a:p>
        </p:txBody>
      </p:sp>
      <p:grpSp>
        <p:nvGrpSpPr>
          <p:cNvPr id="22" name="Google Shape;22;p2"/>
          <p:cNvGrpSpPr/>
          <p:nvPr/>
        </p:nvGrpSpPr>
        <p:grpSpPr>
          <a:xfrm>
            <a:off x="626799" y="4498975"/>
            <a:ext cx="3801075" cy="253800"/>
            <a:chOff x="626799" y="4498975"/>
            <a:chExt cx="3801075" cy="253800"/>
          </a:xfrm>
        </p:grpSpPr>
        <p:sp>
          <p:nvSpPr>
            <p:cNvPr id="23" name="Google Shape;23;p2"/>
            <p:cNvSpPr txBox="1"/>
            <p:nvPr/>
          </p:nvSpPr>
          <p:spPr>
            <a:xfrm>
              <a:off x="626799" y="4498975"/>
              <a:ext cx="707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de-CH" sz="1050" u="none" cap="none" strike="noStrike">
                  <a:solidFill>
                    <a:schemeClr val="dk1"/>
                  </a:solidFill>
                  <a:latin typeface="Verdana"/>
                  <a:ea typeface="Verdana"/>
                  <a:cs typeface="Verdana"/>
                  <a:sym typeface="Verdana"/>
                </a:rPr>
                <a:t>T direkt</a:t>
              </a:r>
              <a:endParaRPr/>
            </a:p>
          </p:txBody>
        </p:sp>
        <p:sp>
          <p:nvSpPr>
            <p:cNvPr id="24" name="Google Shape;24;p2" title="Direct Phone"/>
            <p:cNvSpPr txBox="1"/>
            <p:nvPr/>
          </p:nvSpPr>
          <p:spPr>
            <a:xfrm>
              <a:off x="1450974" y="4498975"/>
              <a:ext cx="29769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+41 41 228 22 54 </a:t>
              </a:r>
              <a:endParaRPr sz="1050">
                <a:solidFill>
                  <a:schemeClr val="dk1"/>
                </a:solidFill>
                <a:latin typeface="Verdana"/>
                <a:ea typeface="Verdana"/>
                <a:cs typeface="Verdana"/>
                <a:sym typeface="Verdana"/>
              </a:endParaRPr>
            </a:p>
          </p:txBody>
        </p:sp>
      </p:grpSp>
      <p:sp>
        <p:nvSpPr>
          <p:cNvPr id="25" name="Google Shape;25;p2" title="Email"/>
          <p:cNvSpPr txBox="1"/>
          <p:nvPr/>
        </p:nvSpPr>
        <p:spPr>
          <a:xfrm>
            <a:off x="626799" y="4680236"/>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christian.dollfus@hslu.ch </a:t>
            </a:r>
            <a:endParaRPr sz="1050">
              <a:solidFill>
                <a:schemeClr val="dk1"/>
              </a:solidFill>
              <a:latin typeface="Verdana"/>
              <a:ea typeface="Verdana"/>
              <a:cs typeface="Verdana"/>
              <a:sym typeface="Verdana"/>
            </a:endParaRPr>
          </a:p>
        </p:txBody>
      </p:sp>
      <p:sp>
        <p:nvSpPr>
          <p:cNvPr id="26" name="Google Shape;26;p2" title="Ort.DE"/>
          <p:cNvSpPr txBox="1"/>
          <p:nvPr/>
        </p:nvSpPr>
        <p:spPr>
          <a:xfrm>
            <a:off x="626799" y="5048449"/>
            <a:ext cx="4737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Luzern </a:t>
            </a:r>
            <a:endParaRPr sz="1400">
              <a:solidFill>
                <a:schemeClr val="dk1"/>
              </a:solidFill>
              <a:latin typeface="Verdana"/>
              <a:ea typeface="Verdana"/>
              <a:cs typeface="Verdana"/>
              <a:sym typeface="Verdana"/>
            </a:endParaRPr>
          </a:p>
        </p:txBody>
      </p:sp>
      <p:sp>
        <p:nvSpPr>
          <p:cNvPr id="27" name="Google Shape;27;p2"/>
          <p:cNvSpPr txBox="1"/>
          <p:nvPr>
            <p:ph idx="10" type="dt"/>
          </p:nvPr>
        </p:nvSpPr>
        <p:spPr>
          <a:xfrm>
            <a:off x="1425575" y="5025090"/>
            <a:ext cx="3002400" cy="287400"/>
          </a:xfrm>
          <a:prstGeom prst="rect">
            <a:avLst/>
          </a:prstGeom>
          <a:noFill/>
          <a:ln>
            <a:noFill/>
          </a:ln>
        </p:spPr>
        <p:txBody>
          <a:bodyPr anchorCtr="0" anchor="t" bIns="72000" lIns="72000" spcFirstLastPara="1" rIns="72000" wrap="square" tIns="72000">
            <a:noAutofit/>
          </a:bodyPr>
          <a:lstStyle>
            <a:lvl1pPr lvl="0" marR="0" rtl="0" algn="l">
              <a:spcBef>
                <a:spcPts val="0"/>
              </a:spcBef>
              <a:spcAft>
                <a:spcPts val="0"/>
              </a:spcAft>
              <a:buSzPts val="1400"/>
              <a:buNone/>
              <a:defRPr sz="1050">
                <a:solidFill>
                  <a:schemeClr val="dk1"/>
                </a:solidFill>
                <a:latin typeface="Verdana"/>
                <a:ea typeface="Verdana"/>
                <a:cs typeface="Verdana"/>
                <a:sym typeface="Verdana"/>
              </a:defRPr>
            </a:lvl1pPr>
            <a:lvl2pPr lvl="1"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9pPr>
          </a:lstStyle>
          <a:p/>
        </p:txBody>
      </p:sp>
      <p:sp>
        <p:nvSpPr>
          <p:cNvPr id="28" name="Google Shape;28;p2" title="2. Kontaktperson.Name"/>
          <p:cNvSpPr txBox="1"/>
          <p:nvPr/>
        </p:nvSpPr>
        <p:spPr>
          <a:xfrm>
            <a:off x="5012684" y="3982655"/>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CH" sz="1050">
                <a:solidFill>
                  <a:schemeClr val="dk1"/>
                </a:solidFill>
                <a:latin typeface="Verdana"/>
                <a:ea typeface="Verdana"/>
                <a:cs typeface="Verdana"/>
                <a:sym typeface="Verdana"/>
              </a:rPr>
              <a:t> </a:t>
            </a:r>
            <a:endParaRPr b="1" sz="1050">
              <a:solidFill>
                <a:schemeClr val="dk1"/>
              </a:solidFill>
              <a:latin typeface="Verdana"/>
              <a:ea typeface="Verdana"/>
              <a:cs typeface="Verdana"/>
              <a:sym typeface="Verdana"/>
            </a:endParaRPr>
          </a:p>
        </p:txBody>
      </p:sp>
      <p:sp>
        <p:nvSpPr>
          <p:cNvPr id="29" name="Google Shape;29;p2" title="2. Kontaktperson.Function.DE"/>
          <p:cNvSpPr txBox="1"/>
          <p:nvPr/>
        </p:nvSpPr>
        <p:spPr>
          <a:xfrm>
            <a:off x="5004521" y="4174557"/>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 </a:t>
            </a:r>
            <a:endParaRPr sz="1050">
              <a:solidFill>
                <a:schemeClr val="dk1"/>
              </a:solidFill>
              <a:latin typeface="Verdana"/>
              <a:ea typeface="Verdana"/>
              <a:cs typeface="Verdana"/>
              <a:sym typeface="Verdana"/>
            </a:endParaRPr>
          </a:p>
        </p:txBody>
      </p:sp>
      <p:sp>
        <p:nvSpPr>
          <p:cNvPr id="30" name="Google Shape;30;p2" title="2. Kontaktperson.Email"/>
          <p:cNvSpPr txBox="1"/>
          <p:nvPr/>
        </p:nvSpPr>
        <p:spPr>
          <a:xfrm>
            <a:off x="5012684" y="4679088"/>
            <a:ext cx="38079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 </a:t>
            </a:r>
            <a:endParaRPr sz="1050">
              <a:solidFill>
                <a:schemeClr val="dk1"/>
              </a:solidFill>
              <a:latin typeface="Verdana"/>
              <a:ea typeface="Verdana"/>
              <a:cs typeface="Verdana"/>
              <a:sym typeface="Verdana"/>
            </a:endParaRPr>
          </a:p>
        </p:txBody>
      </p:sp>
      <p:sp>
        <p:nvSpPr>
          <p:cNvPr id="31" name="Google Shape;31;p2" title="Name"/>
          <p:cNvSpPr txBox="1"/>
          <p:nvPr/>
        </p:nvSpPr>
        <p:spPr>
          <a:xfrm>
            <a:off x="5012675" y="3980250"/>
            <a:ext cx="1979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de-CH" sz="1050" u="none" cap="none" strike="noStrike">
                <a:solidFill>
                  <a:schemeClr val="dk1"/>
                </a:solidFill>
                <a:latin typeface="Verdana"/>
                <a:ea typeface="Verdana"/>
                <a:cs typeface="Verdana"/>
                <a:sym typeface="Verdana"/>
              </a:rPr>
              <a:t>Dr.</a:t>
            </a:r>
            <a:r>
              <a:rPr b="1" lang="de-CH" sz="1050">
                <a:solidFill>
                  <a:schemeClr val="dk1"/>
                </a:solidFill>
                <a:latin typeface="Verdana"/>
                <a:ea typeface="Verdana"/>
                <a:cs typeface="Verdana"/>
                <a:sym typeface="Verdana"/>
              </a:rPr>
              <a:t> Pavlin Mavrodiev</a:t>
            </a:r>
            <a:endParaRPr b="1" sz="1050">
              <a:solidFill>
                <a:schemeClr val="dk1"/>
              </a:solidFill>
              <a:latin typeface="Verdana"/>
              <a:ea typeface="Verdana"/>
              <a:cs typeface="Verdana"/>
              <a:sym typeface="Verdana"/>
            </a:endParaRPr>
          </a:p>
        </p:txBody>
      </p:sp>
      <p:sp>
        <p:nvSpPr>
          <p:cNvPr id="32" name="Google Shape;32;p2" title="Function.DE"/>
          <p:cNvSpPr txBox="1"/>
          <p:nvPr/>
        </p:nvSpPr>
        <p:spPr>
          <a:xfrm>
            <a:off x="5012674" y="4117975"/>
            <a:ext cx="1708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Dozent </a:t>
            </a:r>
            <a:endParaRPr sz="1400">
              <a:solidFill>
                <a:schemeClr val="dk1"/>
              </a:solidFill>
              <a:latin typeface="Verdana"/>
              <a:ea typeface="Verdana"/>
              <a:cs typeface="Verdana"/>
              <a:sym typeface="Verdana"/>
            </a:endParaRPr>
          </a:p>
        </p:txBody>
      </p:sp>
      <p:sp>
        <p:nvSpPr>
          <p:cNvPr id="33" name="Google Shape;33;p2" title="Email"/>
          <p:cNvSpPr txBox="1"/>
          <p:nvPr/>
        </p:nvSpPr>
        <p:spPr>
          <a:xfrm>
            <a:off x="4990474" y="4679150"/>
            <a:ext cx="24942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pavlin.mavrodiev@alumni.ethz.ch</a:t>
            </a:r>
            <a:endParaRPr sz="1050">
              <a:solidFill>
                <a:schemeClr val="dk1"/>
              </a:solidFill>
              <a:latin typeface="Verdana"/>
              <a:ea typeface="Verdana"/>
              <a:cs typeface="Verdana"/>
              <a:sym typeface="Verdana"/>
            </a:endParaRPr>
          </a:p>
        </p:txBody>
      </p:sp>
      <p:sp>
        <p:nvSpPr>
          <p:cNvPr id="34" name="Google Shape;34;p2"/>
          <p:cNvSpPr txBox="1"/>
          <p:nvPr/>
        </p:nvSpPr>
        <p:spPr>
          <a:xfrm>
            <a:off x="4969612" y="4499025"/>
            <a:ext cx="707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de-CH" sz="1050" u="none" cap="none" strike="noStrike">
                <a:solidFill>
                  <a:schemeClr val="dk1"/>
                </a:solidFill>
                <a:latin typeface="Verdana"/>
                <a:ea typeface="Verdana"/>
                <a:cs typeface="Verdana"/>
                <a:sym typeface="Verdana"/>
              </a:rPr>
              <a:t>T direkt</a:t>
            </a:r>
            <a:endParaRPr/>
          </a:p>
        </p:txBody>
      </p:sp>
      <p:sp>
        <p:nvSpPr>
          <p:cNvPr id="35" name="Google Shape;35;p2" title="Direct Phone"/>
          <p:cNvSpPr txBox="1"/>
          <p:nvPr/>
        </p:nvSpPr>
        <p:spPr>
          <a:xfrm>
            <a:off x="5828806" y="4499025"/>
            <a:ext cx="14832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+41 76 733 61 66</a:t>
            </a:r>
            <a:endParaRPr sz="1050">
              <a:solidFill>
                <a:schemeClr val="dk1"/>
              </a:solidFill>
              <a:latin typeface="Verdana"/>
              <a:ea typeface="Verdana"/>
              <a:cs typeface="Verdana"/>
              <a:sym typeface="Verdana"/>
            </a:endParaRPr>
          </a:p>
        </p:txBody>
      </p:sp>
      <p:sp>
        <p:nvSpPr>
          <p:cNvPr id="36" name="Google Shape;36;p2"/>
          <p:cNvSpPr txBox="1"/>
          <p:nvPr>
            <p:ph idx="12" type="sldNum"/>
          </p:nvPr>
        </p:nvSpPr>
        <p:spPr>
          <a:xfrm>
            <a:off x="8556784" y="6333134"/>
            <a:ext cx="548700" cy="525000"/>
          </a:xfrm>
          <a:prstGeom prst="rect">
            <a:avLst/>
          </a:prstGeom>
        </p:spPr>
        <p:txBody>
          <a:bodyPr anchorCtr="0" anchor="t" bIns="72000" lIns="72000" spcFirstLastPara="1" rIns="72000" wrap="square" tIns="7200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extLst>
    <p:ext uri="{DCECCB84-F9BA-43D5-87BE-67443E8EF086}">
      <p15:sldGuideLst>
        <p15:guide id="1" orient="horz" pos="3322">
          <p15:clr>
            <a:srgbClr val="FBAE40"/>
          </p15:clr>
        </p15:guide>
        <p15:guide id="2" pos="33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37" name="Shape 37"/>
        <p:cNvGrpSpPr/>
        <p:nvPr/>
      </p:nvGrpSpPr>
      <p:grpSpPr>
        <a:xfrm>
          <a:off x="0" y="0"/>
          <a:ext cx="0" cy="0"/>
          <a:chOff x="0" y="0"/>
          <a:chExt cx="0" cy="0"/>
        </a:xfrm>
      </p:grpSpPr>
      <p:sp>
        <p:nvSpPr>
          <p:cNvPr id="38" name="Google Shape;38;p3"/>
          <p:cNvSpPr txBox="1"/>
          <p:nvPr>
            <p:ph type="title"/>
          </p:nvPr>
        </p:nvSpPr>
        <p:spPr>
          <a:xfrm>
            <a:off x="647700" y="692150"/>
            <a:ext cx="8169300" cy="4884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 type="body"/>
          </p:nvPr>
        </p:nvSpPr>
        <p:spPr>
          <a:xfrm>
            <a:off x="647700" y="1341438"/>
            <a:ext cx="8169300" cy="4084500"/>
          </a:xfrm>
          <a:prstGeom prst="rect">
            <a:avLst/>
          </a:prstGeom>
          <a:noFill/>
          <a:ln>
            <a:noFill/>
          </a:ln>
        </p:spPr>
        <p:txBody>
          <a:bodyPr anchorCtr="0" anchor="t" bIns="72000" lIns="72000" spcFirstLastPara="1" rIns="72000" wrap="square" tIns="72000">
            <a:noAutofit/>
          </a:bodyPr>
          <a:lstStyle>
            <a:lvl1pPr indent="-342900" lvl="0" marL="457200" algn="l">
              <a:spcBef>
                <a:spcPts val="0"/>
              </a:spcBef>
              <a:spcAft>
                <a:spcPts val="0"/>
              </a:spcAft>
              <a:buClr>
                <a:schemeClr val="dk1"/>
              </a:buClr>
              <a:buSzPts val="1800"/>
              <a:buChar char="-"/>
              <a:defRPr/>
            </a:lvl1pPr>
            <a:lvl2pPr indent="-330200" lvl="1" marL="914400" algn="l">
              <a:spcBef>
                <a:spcPts val="0"/>
              </a:spcBef>
              <a:spcAft>
                <a:spcPts val="0"/>
              </a:spcAft>
              <a:buClr>
                <a:schemeClr val="dk1"/>
              </a:buClr>
              <a:buSzPts val="1600"/>
              <a:buChar char="-"/>
              <a:defRPr sz="1400"/>
            </a:lvl2pPr>
            <a:lvl3pPr indent="-323850" lvl="2" marL="1371600" algn="l">
              <a:spcBef>
                <a:spcPts val="0"/>
              </a:spcBef>
              <a:spcAft>
                <a:spcPts val="0"/>
              </a:spcAft>
              <a:buClr>
                <a:schemeClr val="dk1"/>
              </a:buClr>
              <a:buSzPts val="1500"/>
              <a:buChar char="﹘"/>
              <a:defRPr sz="1300"/>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40" name="Google Shape;40;p3"/>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1">
  <p:cSld name="OBJECT_1">
    <p:spTree>
      <p:nvGrpSpPr>
        <p:cNvPr id="41" name="Shape 41"/>
        <p:cNvGrpSpPr/>
        <p:nvPr/>
      </p:nvGrpSpPr>
      <p:grpSpPr>
        <a:xfrm>
          <a:off x="0" y="0"/>
          <a:ext cx="0" cy="0"/>
          <a:chOff x="0" y="0"/>
          <a:chExt cx="0" cy="0"/>
        </a:xfrm>
      </p:grpSpPr>
      <p:sp>
        <p:nvSpPr>
          <p:cNvPr id="42" name="Google Shape;42;p4"/>
          <p:cNvSpPr txBox="1"/>
          <p:nvPr>
            <p:ph type="title"/>
          </p:nvPr>
        </p:nvSpPr>
        <p:spPr>
          <a:xfrm>
            <a:off x="647700" y="692150"/>
            <a:ext cx="8169300" cy="488400"/>
          </a:xfrm>
          <a:prstGeom prst="rect">
            <a:avLst/>
          </a:prstGeom>
          <a:noFill/>
          <a:ln>
            <a:noFill/>
          </a:ln>
        </p:spPr>
        <p:txBody>
          <a:bodyPr anchorCtr="0" anchor="t" bIns="72000" lIns="72000" spcFirstLastPara="1" rIns="72000" wrap="square" tIns="72000">
            <a:noAutofit/>
          </a:bodyPr>
          <a:lstStyle>
            <a:lvl1pPr lvl="0" rtl="0" algn="l">
              <a:spcBef>
                <a:spcPts val="0"/>
              </a:spcBef>
              <a:spcAft>
                <a:spcPts val="0"/>
              </a:spcAft>
              <a:buSzPts val="1600"/>
              <a:buNone/>
              <a:defRPr sz="1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4"/>
          <p:cNvSpPr txBox="1"/>
          <p:nvPr>
            <p:ph idx="1" type="body"/>
          </p:nvPr>
        </p:nvSpPr>
        <p:spPr>
          <a:xfrm>
            <a:off x="647700" y="1341438"/>
            <a:ext cx="8169300" cy="4084500"/>
          </a:xfrm>
          <a:prstGeom prst="rect">
            <a:avLst/>
          </a:prstGeom>
          <a:noFill/>
          <a:ln>
            <a:noFill/>
          </a:ln>
        </p:spPr>
        <p:txBody>
          <a:bodyPr anchorCtr="0" anchor="t" bIns="72000" lIns="72000" spcFirstLastPara="1" rIns="72000" wrap="square" tIns="72000">
            <a:noAutofit/>
          </a:bodyPr>
          <a:lstStyle>
            <a:lvl1pPr indent="-342900" lvl="0" marL="457200" rtl="0" algn="l">
              <a:spcBef>
                <a:spcPts val="0"/>
              </a:spcBef>
              <a:spcAft>
                <a:spcPts val="0"/>
              </a:spcAft>
              <a:buClr>
                <a:schemeClr val="dk1"/>
              </a:buClr>
              <a:buSzPts val="1800"/>
              <a:buChar char="●"/>
              <a:defRPr/>
            </a:lvl1pPr>
            <a:lvl2pPr indent="-330200" lvl="1" marL="914400" rtl="0" algn="l">
              <a:spcBef>
                <a:spcPts val="0"/>
              </a:spcBef>
              <a:spcAft>
                <a:spcPts val="0"/>
              </a:spcAft>
              <a:buClr>
                <a:schemeClr val="dk1"/>
              </a:buClr>
              <a:buSzPts val="1600"/>
              <a:buChar char="○"/>
              <a:defRPr sz="1400"/>
            </a:lvl2pPr>
            <a:lvl3pPr indent="-330200" lvl="2" marL="1371600" rtl="0" algn="l">
              <a:spcBef>
                <a:spcPts val="0"/>
              </a:spcBef>
              <a:spcAft>
                <a:spcPts val="0"/>
              </a:spcAft>
              <a:buClr>
                <a:schemeClr val="dk1"/>
              </a:buClr>
              <a:buSzPts val="1600"/>
              <a:buChar char="﹘"/>
              <a:defRPr sz="1400"/>
            </a:lvl3pPr>
            <a:lvl4pPr indent="-323850" lvl="3" marL="1828800" rtl="0" algn="l">
              <a:spcBef>
                <a:spcPts val="0"/>
              </a:spcBef>
              <a:spcAft>
                <a:spcPts val="0"/>
              </a:spcAft>
              <a:buClr>
                <a:schemeClr val="dk1"/>
              </a:buClr>
              <a:buSzPts val="1500"/>
              <a:buChar char="●"/>
              <a:defRPr sz="1300"/>
            </a:lvl4pPr>
            <a:lvl5pPr indent="-342900" lvl="4" marL="2286000" rtl="0" algn="l">
              <a:spcBef>
                <a:spcPts val="0"/>
              </a:spcBef>
              <a:spcAft>
                <a:spcPts val="0"/>
              </a:spcAft>
              <a:buClr>
                <a:schemeClr val="dk1"/>
              </a:buClr>
              <a:buSzPts val="1800"/>
              <a:buChar char="○"/>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44" name="Google Shape;44;p4"/>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rtl="0" algn="l">
              <a:spcBef>
                <a:spcPts val="0"/>
              </a:spcBef>
              <a:spcAft>
                <a:spcPts val="0"/>
              </a:spcAft>
              <a:buNone/>
              <a:defRPr sz="700">
                <a:solidFill>
                  <a:schemeClr val="dk1"/>
                </a:solidFill>
                <a:latin typeface="Verdana"/>
                <a:ea typeface="Verdana"/>
                <a:cs typeface="Verdana"/>
                <a:sym typeface="Verdana"/>
              </a:defRPr>
            </a:lvl1pPr>
            <a:lvl2pPr indent="0" lvl="1" marL="0" marR="0" rtl="0" algn="l">
              <a:spcBef>
                <a:spcPts val="0"/>
              </a:spcBef>
              <a:spcAft>
                <a:spcPts val="0"/>
              </a:spcAft>
              <a:buNone/>
              <a:defRPr sz="700">
                <a:solidFill>
                  <a:schemeClr val="dk1"/>
                </a:solidFill>
                <a:latin typeface="Verdana"/>
                <a:ea typeface="Verdana"/>
                <a:cs typeface="Verdana"/>
                <a:sym typeface="Verdana"/>
              </a:defRPr>
            </a:lvl2pPr>
            <a:lvl3pPr indent="0" lvl="2" marL="0" marR="0" rtl="0" algn="l">
              <a:spcBef>
                <a:spcPts val="0"/>
              </a:spcBef>
              <a:spcAft>
                <a:spcPts val="0"/>
              </a:spcAft>
              <a:buNone/>
              <a:defRPr sz="700">
                <a:solidFill>
                  <a:schemeClr val="dk1"/>
                </a:solidFill>
                <a:latin typeface="Verdana"/>
                <a:ea typeface="Verdana"/>
                <a:cs typeface="Verdana"/>
                <a:sym typeface="Verdana"/>
              </a:defRPr>
            </a:lvl3pPr>
            <a:lvl4pPr indent="0" lvl="3" marL="0" marR="0" rtl="0" algn="l">
              <a:spcBef>
                <a:spcPts val="0"/>
              </a:spcBef>
              <a:spcAft>
                <a:spcPts val="0"/>
              </a:spcAft>
              <a:buNone/>
              <a:defRPr sz="700">
                <a:solidFill>
                  <a:schemeClr val="dk1"/>
                </a:solidFill>
                <a:latin typeface="Verdana"/>
                <a:ea typeface="Verdana"/>
                <a:cs typeface="Verdana"/>
                <a:sym typeface="Verdana"/>
              </a:defRPr>
            </a:lvl4pPr>
            <a:lvl5pPr indent="0" lvl="4" marL="0" marR="0" rtl="0" algn="l">
              <a:spcBef>
                <a:spcPts val="0"/>
              </a:spcBef>
              <a:spcAft>
                <a:spcPts val="0"/>
              </a:spcAft>
              <a:buNone/>
              <a:defRPr sz="700">
                <a:solidFill>
                  <a:schemeClr val="dk1"/>
                </a:solidFill>
                <a:latin typeface="Verdana"/>
                <a:ea typeface="Verdana"/>
                <a:cs typeface="Verdana"/>
                <a:sym typeface="Verdana"/>
              </a:defRPr>
            </a:lvl5pPr>
            <a:lvl6pPr indent="0" lvl="5" marL="0" marR="0" rtl="0" algn="l">
              <a:spcBef>
                <a:spcPts val="0"/>
              </a:spcBef>
              <a:spcAft>
                <a:spcPts val="0"/>
              </a:spcAft>
              <a:buNone/>
              <a:defRPr sz="700">
                <a:solidFill>
                  <a:schemeClr val="dk1"/>
                </a:solidFill>
                <a:latin typeface="Verdana"/>
                <a:ea typeface="Verdana"/>
                <a:cs typeface="Verdana"/>
                <a:sym typeface="Verdana"/>
              </a:defRPr>
            </a:lvl6pPr>
            <a:lvl7pPr indent="0" lvl="6" marL="0" marR="0" rtl="0" algn="l">
              <a:spcBef>
                <a:spcPts val="0"/>
              </a:spcBef>
              <a:spcAft>
                <a:spcPts val="0"/>
              </a:spcAft>
              <a:buNone/>
              <a:defRPr sz="700">
                <a:solidFill>
                  <a:schemeClr val="dk1"/>
                </a:solidFill>
                <a:latin typeface="Verdana"/>
                <a:ea typeface="Verdana"/>
                <a:cs typeface="Verdana"/>
                <a:sym typeface="Verdana"/>
              </a:defRPr>
            </a:lvl7pPr>
            <a:lvl8pPr indent="0" lvl="7" marL="0" marR="0" rtl="0" algn="l">
              <a:spcBef>
                <a:spcPts val="0"/>
              </a:spcBef>
              <a:spcAft>
                <a:spcPts val="0"/>
              </a:spcAft>
              <a:buNone/>
              <a:defRPr sz="700">
                <a:solidFill>
                  <a:schemeClr val="dk1"/>
                </a:solidFill>
                <a:latin typeface="Verdana"/>
                <a:ea typeface="Verdana"/>
                <a:cs typeface="Verdana"/>
                <a:sym typeface="Verdana"/>
              </a:defRPr>
            </a:lvl8pPr>
            <a:lvl9pPr indent="0" lvl="8" marL="0" marR="0" rtl="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45" name="Shape 45"/>
        <p:cNvGrpSpPr/>
        <p:nvPr/>
      </p:nvGrpSpPr>
      <p:grpSpPr>
        <a:xfrm>
          <a:off x="0" y="0"/>
          <a:ext cx="0" cy="0"/>
          <a:chOff x="0" y="0"/>
          <a:chExt cx="0" cy="0"/>
        </a:xfrm>
      </p:grpSpPr>
      <p:sp>
        <p:nvSpPr>
          <p:cNvPr id="46" name="Google Shape;46;p5"/>
          <p:cNvSpPr txBox="1"/>
          <p:nvPr>
            <p:ph type="title"/>
          </p:nvPr>
        </p:nvSpPr>
        <p:spPr>
          <a:xfrm>
            <a:off x="647700" y="692150"/>
            <a:ext cx="8169300" cy="4578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 type="body"/>
          </p:nvPr>
        </p:nvSpPr>
        <p:spPr>
          <a:xfrm>
            <a:off x="647700" y="1417638"/>
            <a:ext cx="4008300" cy="4084500"/>
          </a:xfrm>
          <a:prstGeom prst="rect">
            <a:avLst/>
          </a:prstGeom>
          <a:noFill/>
          <a:ln>
            <a:noFill/>
          </a:ln>
        </p:spPr>
        <p:txBody>
          <a:bodyPr anchorCtr="0" anchor="t" bIns="72000" lIns="72000" spcFirstLastPara="1" rIns="72000" wrap="square" tIns="72000">
            <a:noAutofit/>
          </a:bodyPr>
          <a:lstStyle>
            <a:lvl1pPr indent="-406400" lvl="0" marL="457200" algn="l">
              <a:spcBef>
                <a:spcPts val="0"/>
              </a:spcBef>
              <a:spcAft>
                <a:spcPts val="0"/>
              </a:spcAft>
              <a:buClr>
                <a:schemeClr val="dk1"/>
              </a:buClr>
              <a:buSzPts val="2800"/>
              <a:buFont typeface="Verdana"/>
              <a:buChar char="-"/>
              <a:defRPr sz="2800"/>
            </a:lvl1pPr>
            <a:lvl2pPr indent="-381000" lvl="1" marL="914400" algn="l">
              <a:spcBef>
                <a:spcPts val="0"/>
              </a:spcBef>
              <a:spcAft>
                <a:spcPts val="0"/>
              </a:spcAft>
              <a:buClr>
                <a:schemeClr val="dk1"/>
              </a:buClr>
              <a:buSzPts val="2400"/>
              <a:buFont typeface="Verdana"/>
              <a:buChar char="-"/>
              <a:defRPr sz="2400"/>
            </a:lvl2pPr>
            <a:lvl3pPr indent="-355600" lvl="2" marL="1371600" algn="l">
              <a:spcBef>
                <a:spcPts val="0"/>
              </a:spcBef>
              <a:spcAft>
                <a:spcPts val="0"/>
              </a:spcAft>
              <a:buClr>
                <a:schemeClr val="dk1"/>
              </a:buClr>
              <a:buSzPts val="2000"/>
              <a:buFont typeface="Verdana"/>
              <a:buChar char="-"/>
              <a:defRPr sz="2000"/>
            </a:lvl3pPr>
            <a:lvl4pPr indent="-342900" lvl="3" marL="1828800" algn="l">
              <a:spcBef>
                <a:spcPts val="0"/>
              </a:spcBef>
              <a:spcAft>
                <a:spcPts val="0"/>
              </a:spcAft>
              <a:buClr>
                <a:schemeClr val="dk1"/>
              </a:buClr>
              <a:buSzPts val="1800"/>
              <a:buFont typeface="Verdana"/>
              <a:buChar char="-"/>
              <a:defRPr sz="1800"/>
            </a:lvl4pPr>
            <a:lvl5pPr indent="-342900" lvl="4" marL="2286000" algn="l">
              <a:spcBef>
                <a:spcPts val="0"/>
              </a:spcBef>
              <a:spcAft>
                <a:spcPts val="0"/>
              </a:spcAft>
              <a:buClr>
                <a:schemeClr val="dk1"/>
              </a:buClr>
              <a:buSzPts val="1800"/>
              <a:buFont typeface="Verdana"/>
              <a:buChar char="-"/>
              <a:defRPr sz="1800"/>
            </a:lvl5pPr>
            <a:lvl6pPr indent="-342900" lvl="5" marL="2743200" algn="l">
              <a:spcBef>
                <a:spcPts val="0"/>
              </a:spcBef>
              <a:spcAft>
                <a:spcPts val="0"/>
              </a:spcAft>
              <a:buClr>
                <a:schemeClr val="dk1"/>
              </a:buClr>
              <a:buSzPts val="1800"/>
              <a:buFont typeface="Verdana"/>
              <a:buChar char="-"/>
              <a:defRPr sz="1800"/>
            </a:lvl6pPr>
            <a:lvl7pPr indent="-342900" lvl="6" marL="3200400" algn="l">
              <a:spcBef>
                <a:spcPts val="0"/>
              </a:spcBef>
              <a:spcAft>
                <a:spcPts val="0"/>
              </a:spcAft>
              <a:buClr>
                <a:schemeClr val="dk1"/>
              </a:buClr>
              <a:buSzPts val="1800"/>
              <a:buFont typeface="Verdana"/>
              <a:buChar char="-"/>
              <a:defRPr sz="1800"/>
            </a:lvl7pPr>
            <a:lvl8pPr indent="-342900" lvl="7" marL="3657600" algn="l">
              <a:spcBef>
                <a:spcPts val="0"/>
              </a:spcBef>
              <a:spcAft>
                <a:spcPts val="0"/>
              </a:spcAft>
              <a:buClr>
                <a:schemeClr val="dk1"/>
              </a:buClr>
              <a:buSzPts val="1800"/>
              <a:buFont typeface="Verdana"/>
              <a:buChar char="-"/>
              <a:defRPr sz="1800"/>
            </a:lvl8pPr>
            <a:lvl9pPr indent="-342900" lvl="8" marL="4114800" algn="l">
              <a:spcBef>
                <a:spcPts val="0"/>
              </a:spcBef>
              <a:spcAft>
                <a:spcPts val="0"/>
              </a:spcAft>
              <a:buClr>
                <a:schemeClr val="dk1"/>
              </a:buClr>
              <a:buSzPts val="1800"/>
              <a:buFont typeface="Verdana"/>
              <a:buChar char="-"/>
              <a:defRPr sz="1800"/>
            </a:lvl9pPr>
          </a:lstStyle>
          <a:p/>
        </p:txBody>
      </p:sp>
      <p:sp>
        <p:nvSpPr>
          <p:cNvPr id="48" name="Google Shape;48;p5"/>
          <p:cNvSpPr txBox="1"/>
          <p:nvPr>
            <p:ph idx="2" type="body"/>
          </p:nvPr>
        </p:nvSpPr>
        <p:spPr>
          <a:xfrm>
            <a:off x="4808538" y="1417638"/>
            <a:ext cx="4008300" cy="4084500"/>
          </a:xfrm>
          <a:prstGeom prst="rect">
            <a:avLst/>
          </a:prstGeom>
          <a:noFill/>
          <a:ln>
            <a:noFill/>
          </a:ln>
        </p:spPr>
        <p:txBody>
          <a:bodyPr anchorCtr="0" anchor="t" bIns="72000" lIns="72000" spcFirstLastPara="1" rIns="72000" wrap="square" tIns="72000">
            <a:noAutofit/>
          </a:bodyPr>
          <a:lstStyle>
            <a:lvl1pPr indent="-406400" lvl="0" marL="457200" algn="l">
              <a:spcBef>
                <a:spcPts val="0"/>
              </a:spcBef>
              <a:spcAft>
                <a:spcPts val="0"/>
              </a:spcAft>
              <a:buClr>
                <a:schemeClr val="dk1"/>
              </a:buClr>
              <a:buSzPts val="2800"/>
              <a:buFont typeface="Verdana"/>
              <a:buChar char="-"/>
              <a:defRPr sz="2800"/>
            </a:lvl1pPr>
            <a:lvl2pPr indent="-381000" lvl="1" marL="914400" algn="l">
              <a:spcBef>
                <a:spcPts val="0"/>
              </a:spcBef>
              <a:spcAft>
                <a:spcPts val="0"/>
              </a:spcAft>
              <a:buClr>
                <a:schemeClr val="dk1"/>
              </a:buClr>
              <a:buSzPts val="2400"/>
              <a:buFont typeface="Verdana"/>
              <a:buChar char="-"/>
              <a:defRPr sz="2400"/>
            </a:lvl2pPr>
            <a:lvl3pPr indent="-355600" lvl="2" marL="1371600" algn="l">
              <a:spcBef>
                <a:spcPts val="0"/>
              </a:spcBef>
              <a:spcAft>
                <a:spcPts val="0"/>
              </a:spcAft>
              <a:buClr>
                <a:schemeClr val="dk1"/>
              </a:buClr>
              <a:buSzPts val="2000"/>
              <a:buFont typeface="Verdana"/>
              <a:buChar char="-"/>
              <a:defRPr sz="2000"/>
            </a:lvl3pPr>
            <a:lvl4pPr indent="-342900" lvl="3" marL="1828800" algn="l">
              <a:spcBef>
                <a:spcPts val="0"/>
              </a:spcBef>
              <a:spcAft>
                <a:spcPts val="0"/>
              </a:spcAft>
              <a:buClr>
                <a:schemeClr val="dk1"/>
              </a:buClr>
              <a:buSzPts val="1800"/>
              <a:buFont typeface="Verdana"/>
              <a:buChar char="-"/>
              <a:defRPr sz="1800"/>
            </a:lvl4pPr>
            <a:lvl5pPr indent="-342900" lvl="4" marL="2286000" algn="l">
              <a:spcBef>
                <a:spcPts val="0"/>
              </a:spcBef>
              <a:spcAft>
                <a:spcPts val="0"/>
              </a:spcAft>
              <a:buClr>
                <a:schemeClr val="dk1"/>
              </a:buClr>
              <a:buSzPts val="1800"/>
              <a:buFont typeface="Verdana"/>
              <a:buChar char="-"/>
              <a:defRPr sz="1800"/>
            </a:lvl5pPr>
            <a:lvl6pPr indent="-342900" lvl="5" marL="2743200" algn="l">
              <a:spcBef>
                <a:spcPts val="0"/>
              </a:spcBef>
              <a:spcAft>
                <a:spcPts val="0"/>
              </a:spcAft>
              <a:buClr>
                <a:schemeClr val="dk1"/>
              </a:buClr>
              <a:buSzPts val="1800"/>
              <a:buFont typeface="Verdana"/>
              <a:buChar char="-"/>
              <a:defRPr sz="1800"/>
            </a:lvl6pPr>
            <a:lvl7pPr indent="-342900" lvl="6" marL="3200400" algn="l">
              <a:spcBef>
                <a:spcPts val="0"/>
              </a:spcBef>
              <a:spcAft>
                <a:spcPts val="0"/>
              </a:spcAft>
              <a:buClr>
                <a:schemeClr val="dk1"/>
              </a:buClr>
              <a:buSzPts val="1800"/>
              <a:buFont typeface="Verdana"/>
              <a:buChar char="-"/>
              <a:defRPr sz="1800"/>
            </a:lvl7pPr>
            <a:lvl8pPr indent="-342900" lvl="7" marL="3657600" algn="l">
              <a:spcBef>
                <a:spcPts val="0"/>
              </a:spcBef>
              <a:spcAft>
                <a:spcPts val="0"/>
              </a:spcAft>
              <a:buClr>
                <a:schemeClr val="dk1"/>
              </a:buClr>
              <a:buSzPts val="1800"/>
              <a:buFont typeface="Verdana"/>
              <a:buChar char="-"/>
              <a:defRPr sz="1800"/>
            </a:lvl8pPr>
            <a:lvl9pPr indent="-342900" lvl="8" marL="4114800" algn="l">
              <a:spcBef>
                <a:spcPts val="0"/>
              </a:spcBef>
              <a:spcAft>
                <a:spcPts val="0"/>
              </a:spcAft>
              <a:buClr>
                <a:schemeClr val="dk1"/>
              </a:buClr>
              <a:buSzPts val="1800"/>
              <a:buFont typeface="Verdana"/>
              <a:buChar char="-"/>
              <a:defRPr sz="1800"/>
            </a:lvl9pPr>
          </a:lstStyle>
          <a:p/>
        </p:txBody>
      </p:sp>
      <p:sp>
        <p:nvSpPr>
          <p:cNvPr id="49" name="Google Shape;49;p5"/>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647700" y="692150"/>
            <a:ext cx="8169300" cy="4473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53" name="Shape 53"/>
        <p:cNvGrpSpPr/>
        <p:nvPr/>
      </p:nvGrpSpPr>
      <p:grpSpPr>
        <a:xfrm>
          <a:off x="0" y="0"/>
          <a:ext cx="0" cy="0"/>
          <a:chOff x="0" y="0"/>
          <a:chExt cx="0" cy="0"/>
        </a:xfrm>
      </p:grpSpPr>
      <p:sp>
        <p:nvSpPr>
          <p:cNvPr id="54" name="Google Shape;54;p7"/>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7700" y="692150"/>
            <a:ext cx="8169300" cy="865200"/>
          </a:xfrm>
          <a:prstGeom prst="rect">
            <a:avLst/>
          </a:prstGeom>
          <a:noFill/>
          <a:ln>
            <a:noFill/>
          </a:ln>
        </p:spPr>
        <p:txBody>
          <a:bodyPr anchorCtr="0" anchor="b" bIns="72000" lIns="72000" spcFirstLastPara="1" rIns="72000" wrap="square" tIns="72000">
            <a:noAutofit/>
          </a:bodyPr>
          <a:lstStyle>
            <a:lvl1pPr lvl="0"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9pPr>
          </a:lstStyle>
          <a:p/>
        </p:txBody>
      </p:sp>
      <p:sp>
        <p:nvSpPr>
          <p:cNvPr id="11" name="Google Shape;11;p1"/>
          <p:cNvSpPr txBox="1"/>
          <p:nvPr>
            <p:ph idx="1" type="body"/>
          </p:nvPr>
        </p:nvSpPr>
        <p:spPr>
          <a:xfrm>
            <a:off x="647700" y="1798638"/>
            <a:ext cx="8169300" cy="4084500"/>
          </a:xfrm>
          <a:prstGeom prst="rect">
            <a:avLst/>
          </a:prstGeom>
          <a:noFill/>
          <a:ln>
            <a:noFill/>
          </a:ln>
        </p:spPr>
        <p:txBody>
          <a:bodyPr anchorCtr="0" anchor="t" bIns="72000" lIns="72000" spcFirstLastPara="1" rIns="72000" wrap="square" tIns="72000">
            <a:noAutofit/>
          </a:bodyPr>
          <a:lstStyle>
            <a:lvl1pPr indent="-330200" lvl="0" marL="4572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1pPr>
            <a:lvl2pPr indent="-330200" lvl="1" marL="9144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2pPr>
            <a:lvl3pPr indent="-330200" lvl="2" marL="13716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30200" lvl="3" marL="18288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4pPr>
            <a:lvl5pPr indent="-330200" lvl="4" marL="22860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330200" lvl="6" marL="32004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330200" lvl="7" marL="36576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330200" lvl="8" marL="41148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 name="Google Shape;12;p1"/>
          <p:cNvSpPr txBox="1"/>
          <p:nvPr/>
        </p:nvSpPr>
        <p:spPr>
          <a:xfrm>
            <a:off x="642938" y="6454775"/>
            <a:ext cx="2705100" cy="274500"/>
          </a:xfrm>
          <a:prstGeom prst="rect">
            <a:avLst/>
          </a:prstGeom>
          <a:noFill/>
          <a:ln>
            <a:noFill/>
          </a:ln>
        </p:spPr>
        <p:txBody>
          <a:bodyPr anchorCtr="0" anchor="t" bIns="72000" lIns="72000" spcFirstLastPara="1" rIns="72000" wrap="square" tIns="72000">
            <a:noAutofit/>
          </a:bodyPr>
          <a:lstStyle/>
          <a:p>
            <a:pPr indent="0" lvl="0" marL="0" marR="0" rtl="0" algn="l">
              <a:spcBef>
                <a:spcPts val="0"/>
              </a:spcBef>
              <a:spcAft>
                <a:spcPts val="0"/>
              </a:spcAft>
              <a:buNone/>
            </a:pPr>
            <a:r>
              <a:rPr b="0" i="0" lang="de-CH" sz="700" u="none" cap="none" strike="noStrike">
                <a:solidFill>
                  <a:schemeClr val="dk1"/>
                </a:solidFill>
                <a:latin typeface="Verdana"/>
                <a:ea typeface="Verdana"/>
                <a:cs typeface="Verdana"/>
                <a:sym typeface="Verdana"/>
              </a:rPr>
              <a:t>Folie</a:t>
            </a:r>
            <a:endParaRPr/>
          </a:p>
        </p:txBody>
      </p:sp>
      <p:sp>
        <p:nvSpPr>
          <p:cNvPr id="13" name="Google Shape;13;p1"/>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rtl="0" algn="l">
              <a:spcBef>
                <a:spcPts val="0"/>
              </a:spcBef>
              <a:spcAft>
                <a:spcPts val="0"/>
              </a:spcAft>
              <a:buNone/>
              <a:defRPr b="0" i="0" sz="700" u="none" cap="none" strike="noStrike">
                <a:solidFill>
                  <a:schemeClr val="dk1"/>
                </a:solidFill>
                <a:latin typeface="Verdana"/>
                <a:ea typeface="Verdana"/>
                <a:cs typeface="Verdana"/>
                <a:sym typeface="Verdana"/>
              </a:defRPr>
            </a:lvl1pPr>
            <a:lvl2pPr indent="0" lvl="1" marL="0" marR="0" rtl="0" algn="l">
              <a:spcBef>
                <a:spcPts val="0"/>
              </a:spcBef>
              <a:spcAft>
                <a:spcPts val="0"/>
              </a:spcAft>
              <a:buNone/>
              <a:defRPr b="0" i="0" sz="700" u="none" cap="none" strike="noStrike">
                <a:solidFill>
                  <a:schemeClr val="dk1"/>
                </a:solidFill>
                <a:latin typeface="Verdana"/>
                <a:ea typeface="Verdana"/>
                <a:cs typeface="Verdana"/>
                <a:sym typeface="Verdana"/>
              </a:defRPr>
            </a:lvl2pPr>
            <a:lvl3pPr indent="0" lvl="2" marL="0" marR="0" rtl="0" algn="l">
              <a:spcBef>
                <a:spcPts val="0"/>
              </a:spcBef>
              <a:spcAft>
                <a:spcPts val="0"/>
              </a:spcAft>
              <a:buNone/>
              <a:defRPr b="0" i="0" sz="700" u="none" cap="none" strike="noStrike">
                <a:solidFill>
                  <a:schemeClr val="dk1"/>
                </a:solidFill>
                <a:latin typeface="Verdana"/>
                <a:ea typeface="Verdana"/>
                <a:cs typeface="Verdana"/>
                <a:sym typeface="Verdana"/>
              </a:defRPr>
            </a:lvl3pPr>
            <a:lvl4pPr indent="0" lvl="3" marL="0" marR="0" rtl="0" algn="l">
              <a:spcBef>
                <a:spcPts val="0"/>
              </a:spcBef>
              <a:spcAft>
                <a:spcPts val="0"/>
              </a:spcAft>
              <a:buNone/>
              <a:defRPr b="0" i="0" sz="700" u="none" cap="none" strike="noStrike">
                <a:solidFill>
                  <a:schemeClr val="dk1"/>
                </a:solidFill>
                <a:latin typeface="Verdana"/>
                <a:ea typeface="Verdana"/>
                <a:cs typeface="Verdana"/>
                <a:sym typeface="Verdana"/>
              </a:defRPr>
            </a:lvl4pPr>
            <a:lvl5pPr indent="0" lvl="4" marL="0" marR="0" rtl="0" algn="l">
              <a:spcBef>
                <a:spcPts val="0"/>
              </a:spcBef>
              <a:spcAft>
                <a:spcPts val="0"/>
              </a:spcAft>
              <a:buNone/>
              <a:defRPr b="0" i="0" sz="700" u="none" cap="none" strike="noStrike">
                <a:solidFill>
                  <a:schemeClr val="dk1"/>
                </a:solidFill>
                <a:latin typeface="Verdana"/>
                <a:ea typeface="Verdana"/>
                <a:cs typeface="Verdana"/>
                <a:sym typeface="Verdana"/>
              </a:defRPr>
            </a:lvl5pPr>
            <a:lvl6pPr indent="0" lvl="5" marL="0" marR="0" rtl="0" algn="l">
              <a:spcBef>
                <a:spcPts val="0"/>
              </a:spcBef>
              <a:spcAft>
                <a:spcPts val="0"/>
              </a:spcAft>
              <a:buNone/>
              <a:defRPr b="0" i="0" sz="700" u="none" cap="none" strike="noStrike">
                <a:solidFill>
                  <a:schemeClr val="dk1"/>
                </a:solidFill>
                <a:latin typeface="Verdana"/>
                <a:ea typeface="Verdana"/>
                <a:cs typeface="Verdana"/>
                <a:sym typeface="Verdana"/>
              </a:defRPr>
            </a:lvl6pPr>
            <a:lvl7pPr indent="0" lvl="6" marL="0" marR="0" rtl="0" algn="l">
              <a:spcBef>
                <a:spcPts val="0"/>
              </a:spcBef>
              <a:spcAft>
                <a:spcPts val="0"/>
              </a:spcAft>
              <a:buNone/>
              <a:defRPr b="0" i="0" sz="700" u="none" cap="none" strike="noStrike">
                <a:solidFill>
                  <a:schemeClr val="dk1"/>
                </a:solidFill>
                <a:latin typeface="Verdana"/>
                <a:ea typeface="Verdana"/>
                <a:cs typeface="Verdana"/>
                <a:sym typeface="Verdana"/>
              </a:defRPr>
            </a:lvl7pPr>
            <a:lvl8pPr indent="0" lvl="7" marL="0" marR="0" rtl="0" algn="l">
              <a:spcBef>
                <a:spcPts val="0"/>
              </a:spcBef>
              <a:spcAft>
                <a:spcPts val="0"/>
              </a:spcAft>
              <a:buNone/>
              <a:defRPr b="0" i="0" sz="700" u="none" cap="none" strike="noStrike">
                <a:solidFill>
                  <a:schemeClr val="dk1"/>
                </a:solidFill>
                <a:latin typeface="Verdana"/>
                <a:ea typeface="Verdana"/>
                <a:cs typeface="Verdana"/>
                <a:sym typeface="Verdana"/>
              </a:defRPr>
            </a:lvl8pPr>
            <a:lvl9pPr indent="0" lvl="8" marL="0" marR="0" rtl="0" algn="l">
              <a:spcBef>
                <a:spcPts val="0"/>
              </a:spcBef>
              <a:spcAft>
                <a:spcPts val="0"/>
              </a:spcAft>
              <a:buNone/>
              <a:defRPr b="0" i="0" sz="700" u="none" cap="none" strike="noStrik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14.05.2020</a:t>
            </a:r>
            <a:endParaRPr/>
          </a:p>
        </p:txBody>
      </p:sp>
      <p:pic>
        <p:nvPicPr>
          <p:cNvPr id="14" name="Google Shape;14;p1" title="PPT Folie 16:9.DE"/>
          <p:cNvPicPr preferRelativeResize="0"/>
          <p:nvPr/>
        </p:nvPicPr>
        <p:blipFill rotWithShape="1">
          <a:blip r:embed="rId1">
            <a:alphaModFix/>
          </a:blip>
          <a:srcRect b="0" l="0" r="0" t="0"/>
          <a:stretch/>
        </p:blipFill>
        <p:spPr>
          <a:xfrm>
            <a:off x="626400" y="324000"/>
            <a:ext cx="828000" cy="190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8"/>
          <p:cNvSpPr txBox="1"/>
          <p:nvPr>
            <p:ph type="ctrTitle"/>
          </p:nvPr>
        </p:nvSpPr>
        <p:spPr>
          <a:xfrm>
            <a:off x="626800" y="2060575"/>
            <a:ext cx="8193600" cy="64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de-CH"/>
              <a:t>Modern Data Engineering in the Cloud</a:t>
            </a:r>
            <a:endParaRPr/>
          </a:p>
        </p:txBody>
      </p:sp>
      <p:sp>
        <p:nvSpPr>
          <p:cNvPr id="60" name="Google Shape;60;p8"/>
          <p:cNvSpPr txBox="1"/>
          <p:nvPr>
            <p:ph idx="1" type="subTitle"/>
          </p:nvPr>
        </p:nvSpPr>
        <p:spPr>
          <a:xfrm>
            <a:off x="626799" y="5383213"/>
            <a:ext cx="6300900" cy="1020900"/>
          </a:xfrm>
          <a:prstGeom prst="rect">
            <a:avLst/>
          </a:prstGeom>
        </p:spPr>
        <p:txBody>
          <a:bodyPr anchorCtr="0" anchor="t" bIns="72000" lIns="72000" spcFirstLastPara="1" rIns="72000" wrap="square" tIns="72000">
            <a:noAutofit/>
          </a:bodyPr>
          <a:lstStyle/>
          <a:p>
            <a:pPr indent="0" lvl="0" marL="0" rtl="0" algn="l">
              <a:lnSpc>
                <a:spcPct val="129000"/>
              </a:lnSpc>
              <a:spcBef>
                <a:spcPts val="0"/>
              </a:spcBef>
              <a:spcAft>
                <a:spcPts val="0"/>
              </a:spcAft>
              <a:buClr>
                <a:schemeClr val="dk1"/>
              </a:buClr>
              <a:buSzPts val="1100"/>
              <a:buFont typeface="Arial"/>
              <a:buNone/>
            </a:pPr>
            <a:r>
              <a:rPr lang="de-CH"/>
              <a:t>PART 1 : FOUNDATIONS IN DATA ENGINEERING</a:t>
            </a:r>
            <a:endParaRPr/>
          </a:p>
          <a:p>
            <a:pPr indent="0" lvl="0" marL="0" rtl="0" algn="l">
              <a:spcBef>
                <a:spcPts val="0"/>
              </a:spcBef>
              <a:spcAft>
                <a:spcPts val="0"/>
              </a:spcAft>
              <a:buNone/>
            </a:pPr>
            <a:r>
              <a:t/>
            </a:r>
            <a:endParaRPr/>
          </a:p>
        </p:txBody>
      </p:sp>
      <p:sp>
        <p:nvSpPr>
          <p:cNvPr id="61" name="Google Shape;61;p8"/>
          <p:cNvSpPr txBox="1"/>
          <p:nvPr>
            <p:ph idx="12" type="sldNum"/>
          </p:nvPr>
        </p:nvSpPr>
        <p:spPr>
          <a:xfrm>
            <a:off x="8556784" y="6333134"/>
            <a:ext cx="548700" cy="525000"/>
          </a:xfrm>
          <a:prstGeom prst="rect">
            <a:avLst/>
          </a:prstGeom>
        </p:spPr>
        <p:txBody>
          <a:bodyPr anchorCtr="0" anchor="t" bIns="72000" lIns="72000" spcFirstLastPara="1" rIns="72000" wrap="square" tIns="720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132" name="Google Shape;132;p1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133" name="Google Shape;133;p1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34" name="Google Shape;134;p17"/>
          <p:cNvPicPr preferRelativeResize="0"/>
          <p:nvPr/>
        </p:nvPicPr>
        <p:blipFill>
          <a:blip r:embed="rId3">
            <a:alphaModFix/>
          </a:blip>
          <a:stretch>
            <a:fillRect/>
          </a:stretch>
        </p:blipFill>
        <p:spPr>
          <a:xfrm>
            <a:off x="376238" y="771525"/>
            <a:ext cx="8391525" cy="531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a:p>
            <a:pPr indent="0" lvl="0" marL="0" rtl="0" algn="l">
              <a:spcBef>
                <a:spcPts val="0"/>
              </a:spcBef>
              <a:spcAft>
                <a:spcPts val="0"/>
              </a:spcAft>
              <a:buNone/>
            </a:pPr>
            <a:r>
              <a:t/>
            </a:r>
            <a:endParaRPr/>
          </a:p>
        </p:txBody>
      </p:sp>
      <p:sp>
        <p:nvSpPr>
          <p:cNvPr id="141" name="Google Shape;141;p1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42" name="Google Shape;142;p18"/>
          <p:cNvPicPr preferRelativeResize="0"/>
          <p:nvPr/>
        </p:nvPicPr>
        <p:blipFill>
          <a:blip r:embed="rId3">
            <a:alphaModFix/>
          </a:blip>
          <a:stretch>
            <a:fillRect/>
          </a:stretch>
        </p:blipFill>
        <p:spPr>
          <a:xfrm>
            <a:off x="1080500" y="1332950"/>
            <a:ext cx="6983011" cy="49678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sp>
        <p:nvSpPr>
          <p:cNvPr id="148" name="Google Shape;148;p1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49" name="Google Shape;149;p19"/>
          <p:cNvPicPr preferRelativeResize="0"/>
          <p:nvPr/>
        </p:nvPicPr>
        <p:blipFill>
          <a:blip r:embed="rId3">
            <a:alphaModFix/>
          </a:blip>
          <a:stretch>
            <a:fillRect/>
          </a:stretch>
        </p:blipFill>
        <p:spPr>
          <a:xfrm>
            <a:off x="0" y="1242338"/>
            <a:ext cx="9144001" cy="54367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0" y="1242522"/>
            <a:ext cx="9144000" cy="5435703"/>
          </a:xfrm>
          <a:prstGeom prst="rect">
            <a:avLst/>
          </a:prstGeom>
          <a:noFill/>
          <a:ln>
            <a:noFill/>
          </a:ln>
        </p:spPr>
      </p:pic>
      <p:sp>
        <p:nvSpPr>
          <p:cNvPr id="155" name="Google Shape;155;p2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sp>
        <p:nvSpPr>
          <p:cNvPr id="156" name="Google Shape;156;p2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pic>
        <p:nvPicPr>
          <p:cNvPr id="162" name="Google Shape;162;p21"/>
          <p:cNvPicPr preferRelativeResize="0"/>
          <p:nvPr/>
        </p:nvPicPr>
        <p:blipFill>
          <a:blip r:embed="rId3">
            <a:alphaModFix/>
          </a:blip>
          <a:stretch>
            <a:fillRect/>
          </a:stretch>
        </p:blipFill>
        <p:spPr>
          <a:xfrm>
            <a:off x="82613" y="542625"/>
            <a:ext cx="8978774" cy="6154175"/>
          </a:xfrm>
          <a:prstGeom prst="rect">
            <a:avLst/>
          </a:prstGeom>
          <a:noFill/>
          <a:ln>
            <a:noFill/>
          </a:ln>
        </p:spPr>
      </p:pic>
      <p:sp>
        <p:nvSpPr>
          <p:cNvPr id="163" name="Google Shape;163;p2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r>
              <a:rPr b="0" lang="de-CH" sz="2100">
                <a:solidFill>
                  <a:schemeClr val="dk1"/>
                </a:solidFill>
                <a:latin typeface="Calibri"/>
                <a:ea typeface="Calibri"/>
                <a:cs typeface="Calibri"/>
                <a:sym typeface="Calibri"/>
              </a:rPr>
              <a:t>How does Data Engineering look like in many companies ?</a:t>
            </a:r>
            <a:endParaRPr b="0" sz="21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69" name="Google Shape;169;p22"/>
          <p:cNvPicPr preferRelativeResize="0"/>
          <p:nvPr/>
        </p:nvPicPr>
        <p:blipFill>
          <a:blip r:embed="rId3">
            <a:alphaModFix/>
          </a:blip>
          <a:stretch>
            <a:fillRect/>
          </a:stretch>
        </p:blipFill>
        <p:spPr>
          <a:xfrm>
            <a:off x="495300" y="1357725"/>
            <a:ext cx="8169300" cy="5510752"/>
          </a:xfrm>
          <a:prstGeom prst="rect">
            <a:avLst/>
          </a:prstGeom>
          <a:noFill/>
          <a:ln>
            <a:noFill/>
          </a:ln>
        </p:spPr>
      </p:pic>
      <p:sp>
        <p:nvSpPr>
          <p:cNvPr id="170" name="Google Shape;170;p2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r>
              <a:rPr b="0" lang="de-CH" sz="2100">
                <a:solidFill>
                  <a:schemeClr val="dk1"/>
                </a:solidFill>
                <a:latin typeface="Calibri"/>
                <a:ea typeface="Calibri"/>
                <a:cs typeface="Calibri"/>
                <a:sym typeface="Calibri"/>
              </a:rPr>
              <a:t>How does Data Engineering look like in many companies ?</a:t>
            </a:r>
            <a:endParaRPr b="0" sz="21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76" name="Google Shape;176;p23"/>
          <p:cNvPicPr preferRelativeResize="0"/>
          <p:nvPr/>
        </p:nvPicPr>
        <p:blipFill>
          <a:blip r:embed="rId3">
            <a:alphaModFix/>
          </a:blip>
          <a:stretch>
            <a:fillRect/>
          </a:stretch>
        </p:blipFill>
        <p:spPr>
          <a:xfrm>
            <a:off x="152400" y="1485350"/>
            <a:ext cx="8839201" cy="5292379"/>
          </a:xfrm>
          <a:prstGeom prst="rect">
            <a:avLst/>
          </a:prstGeom>
          <a:noFill/>
          <a:ln>
            <a:noFill/>
          </a:ln>
        </p:spPr>
      </p:pic>
      <p:sp>
        <p:nvSpPr>
          <p:cNvPr id="177" name="Google Shape;177;p2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r>
              <a:rPr b="0" lang="de-CH" sz="2000">
                <a:solidFill>
                  <a:schemeClr val="dk1"/>
                </a:solidFill>
                <a:latin typeface="Calibri"/>
                <a:ea typeface="Calibri"/>
                <a:cs typeface="Calibri"/>
                <a:sym typeface="Calibri"/>
              </a:rPr>
              <a:t>Motivation for the use of ETL tools. Data Engineering and Business Process Automation - similarities/differences</a:t>
            </a:r>
            <a:endParaRPr b="0" sz="2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83" name="Google Shape;183;p24"/>
          <p:cNvPicPr preferRelativeResize="0"/>
          <p:nvPr/>
        </p:nvPicPr>
        <p:blipFill>
          <a:blip r:embed="rId3">
            <a:alphaModFix/>
          </a:blip>
          <a:stretch>
            <a:fillRect/>
          </a:stretch>
        </p:blipFill>
        <p:spPr>
          <a:xfrm>
            <a:off x="609600" y="1617900"/>
            <a:ext cx="7924800" cy="4838700"/>
          </a:xfrm>
          <a:prstGeom prst="rect">
            <a:avLst/>
          </a:prstGeom>
          <a:noFill/>
          <a:ln>
            <a:noFill/>
          </a:ln>
        </p:spPr>
      </p:pic>
      <p:sp>
        <p:nvSpPr>
          <p:cNvPr id="184" name="Google Shape;184;p2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b="0" sz="2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90" name="Google Shape;190;p25"/>
          <p:cNvPicPr preferRelativeResize="0"/>
          <p:nvPr/>
        </p:nvPicPr>
        <p:blipFill>
          <a:blip r:embed="rId3">
            <a:alphaModFix/>
          </a:blip>
          <a:stretch>
            <a:fillRect/>
          </a:stretch>
        </p:blipFill>
        <p:spPr>
          <a:xfrm>
            <a:off x="346963" y="76200"/>
            <a:ext cx="8450067" cy="6705601"/>
          </a:xfrm>
          <a:prstGeom prst="rect">
            <a:avLst/>
          </a:prstGeom>
          <a:noFill/>
          <a:ln>
            <a:noFill/>
          </a:ln>
        </p:spPr>
      </p:pic>
      <p:sp>
        <p:nvSpPr>
          <p:cNvPr id="191" name="Google Shape;191;p2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197" name="Google Shape;197;p26"/>
          <p:cNvPicPr preferRelativeResize="0"/>
          <p:nvPr/>
        </p:nvPicPr>
        <p:blipFill>
          <a:blip r:embed="rId3">
            <a:alphaModFix/>
          </a:blip>
          <a:stretch>
            <a:fillRect/>
          </a:stretch>
        </p:blipFill>
        <p:spPr>
          <a:xfrm>
            <a:off x="152400" y="1332950"/>
            <a:ext cx="8839200" cy="5121425"/>
          </a:xfrm>
          <a:prstGeom prst="rect">
            <a:avLst/>
          </a:prstGeom>
          <a:noFill/>
          <a:ln>
            <a:noFill/>
          </a:ln>
        </p:spPr>
      </p:pic>
      <p:sp>
        <p:nvSpPr>
          <p:cNvPr id="198" name="Google Shape;198;p2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sp>
        <p:nvSpPr>
          <p:cNvPr id="67" name="Google Shape;67;p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1" marL="914400" rtl="0" algn="l">
              <a:lnSpc>
                <a:spcPct val="150000"/>
              </a:lnSpc>
              <a:spcBef>
                <a:spcPts val="0"/>
              </a:spcBef>
              <a:spcAft>
                <a:spcPts val="0"/>
              </a:spcAft>
              <a:buSzPts val="1800"/>
              <a:buChar char="○"/>
            </a:pPr>
            <a:r>
              <a:rPr lang="de-CH" sz="1600"/>
              <a:t>Introductory words </a:t>
            </a:r>
            <a:endParaRPr sz="1600"/>
          </a:p>
          <a:p>
            <a:pPr indent="-342900" lvl="1" marL="914400" rtl="0" algn="l">
              <a:lnSpc>
                <a:spcPct val="150000"/>
              </a:lnSpc>
              <a:spcBef>
                <a:spcPts val="0"/>
              </a:spcBef>
              <a:spcAft>
                <a:spcPts val="0"/>
              </a:spcAft>
              <a:buSzPts val="1800"/>
              <a:buChar char="○"/>
            </a:pPr>
            <a:r>
              <a:rPr lang="de-CH" sz="1600"/>
              <a:t>What is Data Engineering?</a:t>
            </a:r>
            <a:endParaRPr sz="1600"/>
          </a:p>
          <a:p>
            <a:pPr indent="-342900" lvl="1" marL="914400" rtl="0" algn="l">
              <a:lnSpc>
                <a:spcPct val="150000"/>
              </a:lnSpc>
              <a:spcBef>
                <a:spcPts val="0"/>
              </a:spcBef>
              <a:spcAft>
                <a:spcPts val="0"/>
              </a:spcAft>
              <a:buSzPts val="1800"/>
              <a:buChar char="○"/>
            </a:pPr>
            <a:r>
              <a:rPr lang="de-CH" sz="1600"/>
              <a:t>Motivation and Value Proposition - a historic overview</a:t>
            </a:r>
            <a:endParaRPr sz="1600"/>
          </a:p>
          <a:p>
            <a:pPr indent="-342900" lvl="1" marL="914400" rtl="0" algn="l">
              <a:lnSpc>
                <a:spcPct val="150000"/>
              </a:lnSpc>
              <a:spcBef>
                <a:spcPts val="0"/>
              </a:spcBef>
              <a:spcAft>
                <a:spcPts val="0"/>
              </a:spcAft>
              <a:buSzPts val="1800"/>
              <a:buChar char="○"/>
            </a:pPr>
            <a:r>
              <a:rPr lang="de-CH" sz="1600"/>
              <a:t>How does Data Engineering look like in many companies?</a:t>
            </a:r>
            <a:endParaRPr sz="1600"/>
          </a:p>
          <a:p>
            <a:pPr indent="-342900" lvl="1" marL="914400" rtl="0" algn="l">
              <a:lnSpc>
                <a:spcPct val="150000"/>
              </a:lnSpc>
              <a:spcBef>
                <a:spcPts val="0"/>
              </a:spcBef>
              <a:spcAft>
                <a:spcPts val="0"/>
              </a:spcAft>
              <a:buSzPts val="1800"/>
              <a:buChar char="○"/>
            </a:pPr>
            <a:r>
              <a:rPr lang="de-CH" sz="1600"/>
              <a:t>What are features and advantages of workflow-based ETL?</a:t>
            </a:r>
            <a:endParaRPr sz="1600"/>
          </a:p>
          <a:p>
            <a:pPr indent="-342900" lvl="1" marL="914400" rtl="0" algn="l">
              <a:lnSpc>
                <a:spcPct val="150000"/>
              </a:lnSpc>
              <a:spcBef>
                <a:spcPts val="0"/>
              </a:spcBef>
              <a:spcAft>
                <a:spcPts val="0"/>
              </a:spcAft>
              <a:buSzPts val="1800"/>
              <a:buChar char="○"/>
            </a:pPr>
            <a:r>
              <a:rPr lang="de-CH" sz="1600"/>
              <a:t>Motivation for the use of ETL tools.</a:t>
            </a:r>
            <a:endParaRPr sz="1600"/>
          </a:p>
          <a:p>
            <a:pPr indent="-342900" lvl="1" marL="914400" rtl="0" algn="l">
              <a:lnSpc>
                <a:spcPct val="150000"/>
              </a:lnSpc>
              <a:spcBef>
                <a:spcPts val="0"/>
              </a:spcBef>
              <a:spcAft>
                <a:spcPts val="0"/>
              </a:spcAft>
              <a:buSzPts val="1800"/>
              <a:buChar char="○"/>
            </a:pPr>
            <a:r>
              <a:rPr lang="de-CH" sz="1600"/>
              <a:t>Data Engineering and Business Process Automation - similarities and differences</a:t>
            </a:r>
            <a:endParaRPr sz="1600"/>
          </a:p>
        </p:txBody>
      </p:sp>
      <p:sp>
        <p:nvSpPr>
          <p:cNvPr id="68" name="Google Shape;68;p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04" name="Google Shape;204;p27"/>
          <p:cNvPicPr preferRelativeResize="0"/>
          <p:nvPr/>
        </p:nvPicPr>
        <p:blipFill>
          <a:blip r:embed="rId3">
            <a:alphaModFix/>
          </a:blip>
          <a:stretch>
            <a:fillRect/>
          </a:stretch>
        </p:blipFill>
        <p:spPr>
          <a:xfrm>
            <a:off x="190500" y="2275925"/>
            <a:ext cx="8763000" cy="3867150"/>
          </a:xfrm>
          <a:prstGeom prst="rect">
            <a:avLst/>
          </a:prstGeom>
          <a:noFill/>
          <a:ln>
            <a:noFill/>
          </a:ln>
        </p:spPr>
      </p:pic>
      <p:sp>
        <p:nvSpPr>
          <p:cNvPr id="205" name="Google Shape;205;p2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11" name="Google Shape;211;p28"/>
          <p:cNvPicPr preferRelativeResize="0"/>
          <p:nvPr/>
        </p:nvPicPr>
        <p:blipFill>
          <a:blip r:embed="rId3">
            <a:alphaModFix/>
          </a:blip>
          <a:stretch>
            <a:fillRect/>
          </a:stretch>
        </p:blipFill>
        <p:spPr>
          <a:xfrm>
            <a:off x="654225" y="1180550"/>
            <a:ext cx="7886562" cy="5525049"/>
          </a:xfrm>
          <a:prstGeom prst="rect">
            <a:avLst/>
          </a:prstGeom>
          <a:noFill/>
          <a:ln>
            <a:noFill/>
          </a:ln>
        </p:spPr>
      </p:pic>
      <p:sp>
        <p:nvSpPr>
          <p:cNvPr id="212" name="Google Shape;212;p2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18" name="Google Shape;218;p29"/>
          <p:cNvPicPr preferRelativeResize="0"/>
          <p:nvPr/>
        </p:nvPicPr>
        <p:blipFill>
          <a:blip r:embed="rId3">
            <a:alphaModFix/>
          </a:blip>
          <a:stretch>
            <a:fillRect/>
          </a:stretch>
        </p:blipFill>
        <p:spPr>
          <a:xfrm>
            <a:off x="152400" y="1760400"/>
            <a:ext cx="8839200" cy="4872655"/>
          </a:xfrm>
          <a:prstGeom prst="rect">
            <a:avLst/>
          </a:prstGeom>
          <a:noFill/>
          <a:ln>
            <a:noFill/>
          </a:ln>
        </p:spPr>
      </p:pic>
      <p:sp>
        <p:nvSpPr>
          <p:cNvPr id="219" name="Google Shape;219;p2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226" name="Google Shape;226;p3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27" name="Google Shape;227;p30"/>
          <p:cNvPicPr preferRelativeResize="0"/>
          <p:nvPr/>
        </p:nvPicPr>
        <p:blipFill>
          <a:blip r:embed="rId3">
            <a:alphaModFix/>
          </a:blip>
          <a:stretch>
            <a:fillRect/>
          </a:stretch>
        </p:blipFill>
        <p:spPr>
          <a:xfrm>
            <a:off x="76200" y="1706200"/>
            <a:ext cx="8991599" cy="42213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234" name="Google Shape;234;p3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35" name="Google Shape;235;p31"/>
          <p:cNvPicPr preferRelativeResize="0"/>
          <p:nvPr/>
        </p:nvPicPr>
        <p:blipFill>
          <a:blip r:embed="rId3">
            <a:alphaModFix/>
          </a:blip>
          <a:stretch>
            <a:fillRect/>
          </a:stretch>
        </p:blipFill>
        <p:spPr>
          <a:xfrm>
            <a:off x="518100" y="1180559"/>
            <a:ext cx="8107800" cy="54051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41" name="Google Shape;241;p32"/>
          <p:cNvPicPr preferRelativeResize="0"/>
          <p:nvPr/>
        </p:nvPicPr>
        <p:blipFill>
          <a:blip r:embed="rId3">
            <a:alphaModFix/>
          </a:blip>
          <a:stretch>
            <a:fillRect/>
          </a:stretch>
        </p:blipFill>
        <p:spPr>
          <a:xfrm>
            <a:off x="152400" y="1409150"/>
            <a:ext cx="8911074" cy="4937475"/>
          </a:xfrm>
          <a:prstGeom prst="rect">
            <a:avLst/>
          </a:prstGeom>
          <a:noFill/>
          <a:ln>
            <a:noFill/>
          </a:ln>
        </p:spPr>
      </p:pic>
      <p:sp>
        <p:nvSpPr>
          <p:cNvPr id="242" name="Google Shape;242;p3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48" name="Google Shape;248;p33"/>
          <p:cNvPicPr preferRelativeResize="0"/>
          <p:nvPr/>
        </p:nvPicPr>
        <p:blipFill>
          <a:blip r:embed="rId3">
            <a:alphaModFix/>
          </a:blip>
          <a:stretch>
            <a:fillRect/>
          </a:stretch>
        </p:blipFill>
        <p:spPr>
          <a:xfrm>
            <a:off x="152400" y="1332950"/>
            <a:ext cx="8839201" cy="4457456"/>
          </a:xfrm>
          <a:prstGeom prst="rect">
            <a:avLst/>
          </a:prstGeom>
          <a:noFill/>
          <a:ln>
            <a:noFill/>
          </a:ln>
        </p:spPr>
      </p:pic>
      <p:sp>
        <p:nvSpPr>
          <p:cNvPr id="249" name="Google Shape;249;p3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55" name="Google Shape;255;p34"/>
          <p:cNvPicPr preferRelativeResize="0"/>
          <p:nvPr/>
        </p:nvPicPr>
        <p:blipFill>
          <a:blip r:embed="rId3">
            <a:alphaModFix/>
          </a:blip>
          <a:stretch>
            <a:fillRect/>
          </a:stretch>
        </p:blipFill>
        <p:spPr>
          <a:xfrm>
            <a:off x="152400" y="1332950"/>
            <a:ext cx="8562975" cy="4924425"/>
          </a:xfrm>
          <a:prstGeom prst="rect">
            <a:avLst/>
          </a:prstGeom>
          <a:noFill/>
          <a:ln>
            <a:noFill/>
          </a:ln>
        </p:spPr>
      </p:pic>
      <p:sp>
        <p:nvSpPr>
          <p:cNvPr id="256" name="Google Shape;256;p3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t>
            </a:r>
            <a:endParaRPr/>
          </a:p>
        </p:txBody>
      </p:sp>
      <p:pic>
        <p:nvPicPr>
          <p:cNvPr id="262" name="Google Shape;262;p35"/>
          <p:cNvPicPr preferRelativeResize="0"/>
          <p:nvPr/>
        </p:nvPicPr>
        <p:blipFill>
          <a:blip r:embed="rId3">
            <a:alphaModFix/>
          </a:blip>
          <a:stretch>
            <a:fillRect/>
          </a:stretch>
        </p:blipFill>
        <p:spPr>
          <a:xfrm>
            <a:off x="392425" y="1761575"/>
            <a:ext cx="8169301" cy="4186766"/>
          </a:xfrm>
          <a:prstGeom prst="rect">
            <a:avLst/>
          </a:prstGeom>
          <a:noFill/>
          <a:ln>
            <a:noFill/>
          </a:ln>
        </p:spPr>
      </p:pic>
      <p:sp>
        <p:nvSpPr>
          <p:cNvPr id="263" name="Google Shape;263;p3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Learning Goals </a:t>
            </a:r>
            <a:endParaRPr/>
          </a:p>
        </p:txBody>
      </p:sp>
      <p:sp>
        <p:nvSpPr>
          <p:cNvPr id="74" name="Google Shape;74;p1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75" name="Google Shape;75;p10"/>
          <p:cNvSpPr txBox="1"/>
          <p:nvPr/>
        </p:nvSpPr>
        <p:spPr>
          <a:xfrm>
            <a:off x="619950" y="1491625"/>
            <a:ext cx="7904100" cy="4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CH" sz="2200">
                <a:solidFill>
                  <a:schemeClr val="dk1"/>
                </a:solidFill>
              </a:rPr>
              <a:t>-</a:t>
            </a:r>
            <a:r>
              <a:rPr lang="de-CH" sz="2200">
                <a:solidFill>
                  <a:schemeClr val="dk1"/>
                </a:solidFill>
                <a:latin typeface="Calibri"/>
                <a:ea typeface="Calibri"/>
                <a:cs typeface="Calibri"/>
                <a:sym typeface="Calibri"/>
              </a:rPr>
              <a:t>After the 5 days you are able to </a:t>
            </a:r>
            <a:r>
              <a:rPr b="1" lang="de-CH" sz="2200">
                <a:solidFill>
                  <a:schemeClr val="dk1"/>
                </a:solidFill>
                <a:latin typeface="Calibri"/>
                <a:ea typeface="Calibri"/>
                <a:cs typeface="Calibri"/>
                <a:sym typeface="Calibri"/>
              </a:rPr>
              <a:t>engineer automatic batch based and realtime Data-Pipelines</a:t>
            </a:r>
            <a:r>
              <a:rPr lang="de-CH" sz="2200">
                <a:solidFill>
                  <a:schemeClr val="dk1"/>
                </a:solidFill>
                <a:latin typeface="Calibri"/>
                <a:ea typeface="Calibri"/>
                <a:cs typeface="Calibri"/>
                <a:sym typeface="Calibri"/>
              </a:rPr>
              <a:t> with PDI and KAFKA</a:t>
            </a:r>
            <a:br>
              <a:rPr lang="de-CH" sz="2200">
                <a:solidFill>
                  <a:schemeClr val="dk1"/>
                </a:solidFill>
                <a:latin typeface="Calibri"/>
                <a:ea typeface="Calibri"/>
                <a:cs typeface="Calibri"/>
                <a:sym typeface="Calibri"/>
              </a:rPr>
            </a:b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de-CH" sz="2200">
                <a:solidFill>
                  <a:schemeClr val="dk1"/>
                </a:solidFill>
              </a:rPr>
              <a:t>-</a:t>
            </a:r>
            <a:r>
              <a:rPr lang="de-CH" sz="2200">
                <a:solidFill>
                  <a:schemeClr val="dk1"/>
                </a:solidFill>
                <a:latin typeface="Calibri"/>
                <a:ea typeface="Calibri"/>
                <a:cs typeface="Calibri"/>
                <a:sym typeface="Calibri"/>
              </a:rPr>
              <a:t>You have hands-on experience with 2 most used techniques in DE</a:t>
            </a:r>
            <a:br>
              <a:rPr lang="de-CH" sz="2200">
                <a:solidFill>
                  <a:schemeClr val="dk1"/>
                </a:solidFill>
                <a:latin typeface="Calibri"/>
                <a:ea typeface="Calibri"/>
                <a:cs typeface="Calibri"/>
                <a:sym typeface="Calibri"/>
              </a:rPr>
            </a:b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de-CH" sz="2200">
                <a:solidFill>
                  <a:schemeClr val="dk1"/>
                </a:solidFill>
              </a:rPr>
              <a:t>-</a:t>
            </a:r>
            <a:r>
              <a:rPr lang="de-CH" sz="2200">
                <a:solidFill>
                  <a:schemeClr val="dk1"/>
                </a:solidFill>
                <a:latin typeface="Calibri"/>
                <a:ea typeface="Calibri"/>
                <a:cs typeface="Calibri"/>
                <a:sym typeface="Calibri"/>
              </a:rPr>
              <a:t>You have an </a:t>
            </a:r>
            <a:r>
              <a:rPr b="1" lang="de-CH" sz="2200">
                <a:solidFill>
                  <a:schemeClr val="dk1"/>
                </a:solidFill>
                <a:latin typeface="Calibri"/>
                <a:ea typeface="Calibri"/>
                <a:cs typeface="Calibri"/>
                <a:sym typeface="Calibri"/>
              </a:rPr>
              <a:t>overview and  foundation </a:t>
            </a:r>
            <a:r>
              <a:rPr lang="de-CH" sz="2200">
                <a:solidFill>
                  <a:schemeClr val="dk1"/>
                </a:solidFill>
                <a:latin typeface="Calibri"/>
                <a:ea typeface="Calibri"/>
                <a:cs typeface="Calibri"/>
                <a:sym typeface="Calibri"/>
              </a:rPr>
              <a:t>of the huge field </a:t>
            </a:r>
            <a:r>
              <a:rPr b="1" lang="de-CH" sz="2200">
                <a:solidFill>
                  <a:schemeClr val="dk1"/>
                </a:solidFill>
                <a:latin typeface="Calibri"/>
                <a:ea typeface="Calibri"/>
                <a:cs typeface="Calibri"/>
                <a:sym typeface="Calibri"/>
              </a:rPr>
              <a:t>of Data Engineering </a:t>
            </a:r>
            <a:r>
              <a:rPr lang="de-CH" sz="2200">
                <a:solidFill>
                  <a:schemeClr val="dk1"/>
                </a:solidFill>
                <a:latin typeface="Calibri"/>
                <a:ea typeface="Calibri"/>
                <a:cs typeface="Calibri"/>
                <a:sym typeface="Calibri"/>
              </a:rPr>
              <a:t>namly on the processual part (storage is also a topic of Data Lab 1  and 2)</a:t>
            </a:r>
            <a:br>
              <a:rPr lang="de-CH" sz="2200">
                <a:solidFill>
                  <a:schemeClr val="dk1"/>
                </a:solidFill>
                <a:latin typeface="Calibri"/>
                <a:ea typeface="Calibri"/>
                <a:cs typeface="Calibri"/>
                <a:sym typeface="Calibri"/>
              </a:rPr>
            </a:br>
            <a:endParaRPr sz="2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de-CH" sz="2200">
                <a:solidFill>
                  <a:schemeClr val="dk1"/>
                </a:solidFill>
              </a:rPr>
              <a:t>-</a:t>
            </a:r>
            <a:r>
              <a:rPr lang="de-CH" sz="2200">
                <a:solidFill>
                  <a:schemeClr val="dk1"/>
                </a:solidFill>
                <a:latin typeface="Calibri"/>
                <a:ea typeface="Calibri"/>
                <a:cs typeface="Calibri"/>
                <a:sym typeface="Calibri"/>
              </a:rPr>
              <a:t>You have the </a:t>
            </a:r>
            <a:r>
              <a:rPr b="1" lang="de-CH" sz="2200">
                <a:solidFill>
                  <a:schemeClr val="dk1"/>
                </a:solidFill>
                <a:latin typeface="Calibri"/>
                <a:ea typeface="Calibri"/>
                <a:cs typeface="Calibri"/>
                <a:sym typeface="Calibri"/>
              </a:rPr>
              <a:t>possibility to dive into the topic </a:t>
            </a:r>
            <a:r>
              <a:rPr lang="de-CH" sz="2200">
                <a:solidFill>
                  <a:schemeClr val="dk1"/>
                </a:solidFill>
                <a:latin typeface="Calibri"/>
                <a:ea typeface="Calibri"/>
                <a:cs typeface="Calibri"/>
                <a:sym typeface="Calibri"/>
              </a:rPr>
              <a:t>if you use it. You got information there. </a:t>
            </a:r>
            <a:endParaRPr sz="2200">
              <a:solidFill>
                <a:schemeClr val="dk1"/>
              </a:solidFill>
              <a:latin typeface="Calibri"/>
              <a:ea typeface="Calibri"/>
              <a:cs typeface="Calibri"/>
              <a:sym typeface="Calibri"/>
            </a:endParaRPr>
          </a:p>
        </p:txBody>
      </p:sp>
      <p:sp>
        <p:nvSpPr>
          <p:cNvPr id="76" name="Google Shape;76;p1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Roles </a:t>
            </a:r>
            <a:endParaRPr/>
          </a:p>
        </p:txBody>
      </p:sp>
      <p:sp>
        <p:nvSpPr>
          <p:cNvPr id="82" name="Google Shape;82;p1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83" name="Google Shape;83;p11"/>
          <p:cNvPicPr preferRelativeResize="0"/>
          <p:nvPr/>
        </p:nvPicPr>
        <p:blipFill>
          <a:blip r:embed="rId3">
            <a:alphaModFix/>
          </a:blip>
          <a:stretch>
            <a:fillRect/>
          </a:stretch>
        </p:blipFill>
        <p:spPr>
          <a:xfrm>
            <a:off x="899602" y="2574575"/>
            <a:ext cx="7354901" cy="2635600"/>
          </a:xfrm>
          <a:prstGeom prst="rect">
            <a:avLst/>
          </a:prstGeom>
          <a:noFill/>
          <a:ln>
            <a:noFill/>
          </a:ln>
        </p:spPr>
      </p:pic>
      <p:sp>
        <p:nvSpPr>
          <p:cNvPr id="84" name="Google Shape;84;p1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 Areas</a:t>
            </a:r>
            <a:endParaRPr/>
          </a:p>
        </p:txBody>
      </p:sp>
      <p:sp>
        <p:nvSpPr>
          <p:cNvPr id="90" name="Google Shape;90;p1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91" name="Google Shape;91;p12"/>
          <p:cNvPicPr preferRelativeResize="0"/>
          <p:nvPr/>
        </p:nvPicPr>
        <p:blipFill>
          <a:blip r:embed="rId3">
            <a:alphaModFix/>
          </a:blip>
          <a:stretch>
            <a:fillRect/>
          </a:stretch>
        </p:blipFill>
        <p:spPr>
          <a:xfrm>
            <a:off x="304425" y="1404263"/>
            <a:ext cx="8551025" cy="4825225"/>
          </a:xfrm>
          <a:prstGeom prst="rect">
            <a:avLst/>
          </a:prstGeom>
          <a:noFill/>
          <a:ln>
            <a:noFill/>
          </a:ln>
        </p:spPr>
      </p:pic>
      <p:sp>
        <p:nvSpPr>
          <p:cNvPr id="92" name="Google Shape;92;p1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99" name="Google Shape;99;p1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100" name="Google Shape;100;p1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01" name="Google Shape;101;p13"/>
          <p:cNvPicPr preferRelativeResize="0"/>
          <p:nvPr/>
        </p:nvPicPr>
        <p:blipFill>
          <a:blip r:embed="rId3">
            <a:alphaModFix/>
          </a:blip>
          <a:stretch>
            <a:fillRect/>
          </a:stretch>
        </p:blipFill>
        <p:spPr>
          <a:xfrm>
            <a:off x="0" y="542925"/>
            <a:ext cx="9144000" cy="577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108" name="Google Shape;108;p1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09" name="Google Shape;109;p14"/>
          <p:cNvPicPr preferRelativeResize="0"/>
          <p:nvPr/>
        </p:nvPicPr>
        <p:blipFill>
          <a:blip r:embed="rId3">
            <a:alphaModFix/>
          </a:blip>
          <a:stretch>
            <a:fillRect/>
          </a:stretch>
        </p:blipFill>
        <p:spPr>
          <a:xfrm>
            <a:off x="862000" y="1464200"/>
            <a:ext cx="7419975" cy="4705350"/>
          </a:xfrm>
          <a:prstGeom prst="rect">
            <a:avLst/>
          </a:prstGeom>
          <a:noFill/>
          <a:ln>
            <a:noFill/>
          </a:ln>
        </p:spPr>
      </p:pic>
      <p:sp>
        <p:nvSpPr>
          <p:cNvPr id="110" name="Google Shape;110;p1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sp>
        <p:nvSpPr>
          <p:cNvPr id="116" name="Google Shape;116;p1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17" name="Google Shape;117;p15"/>
          <p:cNvPicPr preferRelativeResize="0"/>
          <p:nvPr/>
        </p:nvPicPr>
        <p:blipFill>
          <a:blip r:embed="rId3">
            <a:alphaModFix/>
          </a:blip>
          <a:stretch>
            <a:fillRect/>
          </a:stretch>
        </p:blipFill>
        <p:spPr>
          <a:xfrm>
            <a:off x="678450" y="1180550"/>
            <a:ext cx="8107801" cy="527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124" name="Google Shape;124;p1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Introduction and Motivation</a:t>
            </a:r>
            <a:endParaRPr/>
          </a:p>
        </p:txBody>
      </p:sp>
      <p:pic>
        <p:nvPicPr>
          <p:cNvPr id="125" name="Google Shape;125;p16"/>
          <p:cNvPicPr preferRelativeResize="0"/>
          <p:nvPr/>
        </p:nvPicPr>
        <p:blipFill>
          <a:blip r:embed="rId3">
            <a:alphaModFix/>
          </a:blip>
          <a:stretch>
            <a:fillRect/>
          </a:stretch>
        </p:blipFill>
        <p:spPr>
          <a:xfrm>
            <a:off x="546450" y="692150"/>
            <a:ext cx="7776750" cy="581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HSLU">
      <a:dk1>
        <a:srgbClr val="000000"/>
      </a:dk1>
      <a:lt1>
        <a:srgbClr val="FFFFFF"/>
      </a:lt1>
      <a:dk2>
        <a:srgbClr val="415E6C"/>
      </a:dk2>
      <a:lt2>
        <a:srgbClr val="F2F2F2"/>
      </a:lt2>
      <a:accent1>
        <a:srgbClr val="9AD4F1"/>
      </a:accent1>
      <a:accent2>
        <a:srgbClr val="6A95A9"/>
      </a:accent2>
      <a:accent3>
        <a:srgbClr val="415E6C"/>
      </a:accent3>
      <a:accent4>
        <a:srgbClr val="CFD500"/>
      </a:accent4>
      <a:accent5>
        <a:srgbClr val="949A00"/>
      </a:accent5>
      <a:accent6>
        <a:srgbClr val="636904"/>
      </a:accent6>
      <a:hlink>
        <a:srgbClr val="E2007A"/>
      </a:hlink>
      <a:folHlink>
        <a:srgbClr val="69003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